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5"/>
  </p:notesMasterIdLst>
  <p:handoutMasterIdLst>
    <p:handoutMasterId r:id="rId26"/>
  </p:handoutMasterIdLst>
  <p:sldIdLst>
    <p:sldId id="257" r:id="rId2"/>
    <p:sldId id="275" r:id="rId3"/>
    <p:sldId id="261" r:id="rId4"/>
    <p:sldId id="264" r:id="rId5"/>
    <p:sldId id="294" r:id="rId6"/>
    <p:sldId id="281" r:id="rId7"/>
    <p:sldId id="278" r:id="rId8"/>
    <p:sldId id="290" r:id="rId9"/>
    <p:sldId id="291" r:id="rId10"/>
    <p:sldId id="265" r:id="rId11"/>
    <p:sldId id="282" r:id="rId12"/>
    <p:sldId id="267" r:id="rId13"/>
    <p:sldId id="293" r:id="rId14"/>
    <p:sldId id="268" r:id="rId15"/>
    <p:sldId id="283" r:id="rId16"/>
    <p:sldId id="269" r:id="rId17"/>
    <p:sldId id="272" r:id="rId18"/>
    <p:sldId id="284" r:id="rId19"/>
    <p:sldId id="271" r:id="rId20"/>
    <p:sldId id="273" r:id="rId21"/>
    <p:sldId id="277" r:id="rId22"/>
    <p:sldId id="274" r:id="rId23"/>
    <p:sldId id="286" r:id="rId24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lsanche@yahoo.fr" initials="c" lastIdx="1" clrIdx="0">
    <p:extLst>
      <p:ext uri="{19B8F6BF-5375-455C-9EA6-DF929625EA0E}">
        <p15:presenceInfo xmlns:p15="http://schemas.microsoft.com/office/powerpoint/2012/main" userId="0f3dda6e1fa79ec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D4D4"/>
    <a:srgbClr val="8C564B"/>
    <a:srgbClr val="5CC6D6"/>
    <a:srgbClr val="D9D9D9"/>
    <a:srgbClr val="57903F"/>
    <a:srgbClr val="F3700D"/>
    <a:srgbClr val="D5B9ED"/>
    <a:srgbClr val="B8D233"/>
    <a:srgbClr val="2E3722"/>
    <a:srgbClr val="3445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54" autoAdjust="0"/>
    <p:restoredTop sz="94660"/>
  </p:normalViewPr>
  <p:slideViewPr>
    <p:cSldViewPr snapToGrid="0">
      <p:cViewPr>
        <p:scale>
          <a:sx n="130" d="100"/>
          <a:sy n="130" d="100"/>
        </p:scale>
        <p:origin x="126" y="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"/>
            <a:t>ELABORATION </a:t>
          </a:r>
        </a:p>
        <a:p>
          <a:pPr rtl="0">
            <a:lnSpc>
              <a:spcPct val="100000"/>
            </a:lnSpc>
            <a:defRPr cap="all"/>
          </a:pPr>
          <a:r>
            <a:rPr lang="fr"/>
            <a:t>du workflow</a:t>
          </a:r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en-US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en-US"/>
        </a:p>
      </dgm:t>
    </dgm:pt>
    <dgm:pt modelId="{49225C73-1633-42F1-AB3B-7CB183E5F8B8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"/>
            <a:t>ANALYSE </a:t>
          </a:r>
        </a:p>
        <a:p>
          <a:pPr rtl="0">
            <a:lnSpc>
              <a:spcPct val="100000"/>
            </a:lnSpc>
            <a:defRPr cap="all"/>
          </a:pPr>
          <a:r>
            <a:rPr lang="fr"/>
            <a:t>DES GRAPHIQUES</a:t>
          </a:r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en-US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en-US"/>
        </a:p>
      </dgm:t>
    </dgm:pt>
    <dgm:pt modelId="{1C383F32-22E8-4F62-A3E0-BDC3D5F48992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"/>
            <a:t>Anonymisation </a:t>
          </a:r>
        </a:p>
        <a:p>
          <a:pPr rtl="0">
            <a:lnSpc>
              <a:spcPct val="100000"/>
            </a:lnSpc>
            <a:defRPr cap="all"/>
          </a:pPr>
          <a:r>
            <a:rPr lang="fr"/>
            <a:t>des donnees</a:t>
          </a:r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en-US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se de données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/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phique à barres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/>
    </dgm:pt>
    <dgm:pt modelId="{39509775-983E-4110-B989-EE2CD6514BE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16949" y="310305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04512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35606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900" kern="1200"/>
            <a:t>ELABORATION </a:t>
          </a:r>
        </a:p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900" kern="1200"/>
            <a:t>du workflow</a:t>
          </a:r>
        </a:p>
      </dsp:txBody>
      <dsp:txXfrm>
        <a:off x="35606" y="2695306"/>
        <a:ext cx="2981250" cy="720000"/>
      </dsp:txXfrm>
    </dsp:sp>
    <dsp:sp modelId="{BCD8CDD9-0C56-4401-ADB1-8B48DAB2C96F}">
      <dsp:nvSpPr>
        <dsp:cNvPr id="0" name=""/>
        <dsp:cNvSpPr/>
      </dsp:nvSpPr>
      <dsp:spPr>
        <a:xfrm>
          <a:off x="4119918" y="310305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507481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538574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900" kern="1200"/>
            <a:t>ANALYSE </a:t>
          </a:r>
        </a:p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900" kern="1200"/>
            <a:t>DES GRAPHIQUES</a:t>
          </a:r>
        </a:p>
      </dsp:txBody>
      <dsp:txXfrm>
        <a:off x="3538574" y="2695306"/>
        <a:ext cx="2981250" cy="720000"/>
      </dsp:txXfrm>
    </dsp:sp>
    <dsp:sp modelId="{FF93E135-77D6-48A0-8871-9BC93D705D06}">
      <dsp:nvSpPr>
        <dsp:cNvPr id="0" name=""/>
        <dsp:cNvSpPr/>
      </dsp:nvSpPr>
      <dsp:spPr>
        <a:xfrm>
          <a:off x="7622887" y="310305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010450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041543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900" kern="1200"/>
            <a:t>Anonymisation </a:t>
          </a:r>
        </a:p>
        <a:p>
          <a:pPr marL="0" lvl="0" indent="0" algn="ctr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" sz="1900" kern="1200"/>
            <a:t>des donnees</a:t>
          </a:r>
        </a:p>
      </dsp:txBody>
      <dsp:txXfrm>
        <a:off x="7041543" y="2695306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541C455-0541-42CB-85F2-EF2EB726E407}" type="datetime1">
              <a:rPr lang="fr-FR" smtClean="0"/>
              <a:t>21/04/2022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4-14T13:43:59.916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18,'141'-9,"18"1,-156 7,0 1,0 0,0 0,-1 1,1-1,0 0,0 1,0 0,0 0,0 0,-1 0,1 0,0 1,-1-1,1 1,-1-1,0 1,1 0,-1 0,0 0,0 0,0 1,-1-1,4 4,-3 1,0 1,0-1,0 0,-1 1,0-1,0 1,-1 0,0 7,0-15,0 1,-1 0,1-1,0 1,0-1,1 1,-1-1,0 1,0-1,0 1,0 0,0-1,1 1,-1-1,0 1,0-1,1 1,-1-1,0 1,1-1,-1 0,0 1,1-1,-1 1,1-1,-1 0,1 1,-1-1,1 0,-1 0,1 1,-1-1,1 0,-1 0,1 0,0 0,-1 0,1 0,-1 0,1 0,-1 0,1 0,-1 0,1 0,0 0,-1 0,1 0,-1 0,1-1,-1 1,1 0,-1 0,1-1,-1 1,1 0,-1-1,0 1,2-1,11-7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4-14T13:44:03.314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0,'2'0,"5"0,4 0,6 0,3 0,1 0,0 0,3 0,0 0,2 0,-1 4,-1 0,-2-1,-4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4-14T13:44:05.490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0,'3'0,"10"0,6 0,2 0,2 0,1 0,1 0,-1 0,1 0,-4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4-14T13:44:18.387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28,'3'0,"4"0,4 0,6 0,3 0,1 0,0-3,0-1,1 0,-2-2,-2 0,-3 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39F4AB6-716B-4E95-AAD2-DB349D9AC9BA}" type="datetime1">
              <a:rPr lang="fr-FR" smtClean="0"/>
              <a:t>21/04/2022</a:t>
            </a:fld>
            <a:endParaRPr lang="en-US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"/>
              <a:t>Modifiez les styles du texte du masque</a:t>
            </a:r>
            <a:endParaRPr lang="en-US"/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 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 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necteur droit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 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 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fr" dirty="0"/>
              <a:t>Modifiez le style du titre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20" name="Espace réservé de la date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43B6331D-8BD5-4AF5-97EE-8FB3C79FE924}" type="datetime1">
              <a:rPr lang="fr-FR" smtClean="0"/>
              <a:t>21/04/2022</a:t>
            </a:fld>
            <a:endParaRPr lang="en-US"/>
          </a:p>
        </p:txBody>
      </p:sp>
      <p:sp>
        <p:nvSpPr>
          <p:cNvPr id="21" name="Espace réservé du pied de page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22" name="Espace réservé du numéro de diapositive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9D1B91-EF9C-42FB-BBE2-597FDE1B14D7}" type="datetime1">
              <a:rPr lang="fr-FR" smtClean="0"/>
              <a:t>21/04/2022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 hasCustomPrompt="1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fr" dirty="0"/>
              <a:t>Modifiez le style du titre</a:t>
            </a:r>
            <a:endParaRPr lang="en-US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733226-97BF-4FE9-8F44-80542C0EB53C}" type="datetime1">
              <a:rPr lang="fr-FR" smtClean="0"/>
              <a:t>21/04/2022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2FE938-1586-4780-B61A-DD3B60BAB93C}" type="datetime1">
              <a:rPr lang="fr-FR" smtClean="0"/>
              <a:t>21/04/2022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 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fr" dirty="0"/>
              <a:t>Modifiez le style du titre</a:t>
            </a:r>
            <a:endParaRPr lang="en-US" dirty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necteur droit 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57CE27EF-4081-4F92-AC85-8FD255C3955B}" type="datetime1">
              <a:rPr lang="fr-FR" smtClean="0"/>
              <a:t>21/04/2022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E52E25-1182-4E86-836C-7D703787597C}" type="datetime1">
              <a:rPr lang="fr-FR" smtClean="0"/>
              <a:t>21/04/2022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7B49E2-AD49-4B10-A213-CF194D4A25A3}" type="datetime1">
              <a:rPr lang="fr-FR" smtClean="0"/>
              <a:t>21/04/2022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FB4F25-64BB-460E-8192-B4AC51BA66FC}" type="datetime1">
              <a:rPr lang="fr-FR" smtClean="0"/>
              <a:t>21/04/2022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D66AC7-6890-4F0E-B000-A39D822B7C00}" type="datetime1">
              <a:rPr lang="fr-FR" smtClean="0"/>
              <a:t>21/04/2022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F7B0F5FB-B743-44F1-84BA-99C248DB6023}" type="datetime1">
              <a:rPr lang="fr-FR" smtClean="0"/>
              <a:t>21/04/2022</a:t>
            </a:fld>
            <a:endParaRPr lang="en-US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e l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"/>
              <a:t>Cliquez sur l’icône pour ajouter une image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C80E5F3D-7A62-48B1-A43E-C6091B37429D}" type="datetime1">
              <a:rPr lang="fr-FR" smtClean="0"/>
              <a:t>21/04/2022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 du masque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20D9D58-8984-498B-A4DA-61EAC8A72DD8}" type="datetime1">
              <a:rPr lang="fr-FR" smtClean="0"/>
              <a:t>21/04/2022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30.png"/><Relationship Id="rId3" Type="http://schemas.openxmlformats.org/officeDocument/2006/relationships/image" Target="../media/image15.png"/><Relationship Id="rId7" Type="http://schemas.openxmlformats.org/officeDocument/2006/relationships/image" Target="../media/image27.png"/><Relationship Id="rId12" Type="http://schemas.openxmlformats.org/officeDocument/2006/relationships/customXml" Target="../ink/ink4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11" Type="http://schemas.openxmlformats.org/officeDocument/2006/relationships/image" Target="../media/image29.png"/><Relationship Id="rId5" Type="http://schemas.openxmlformats.org/officeDocument/2006/relationships/image" Target="../media/image22.png"/><Relationship Id="rId10" Type="http://schemas.openxmlformats.org/officeDocument/2006/relationships/customXml" Target="../ink/ink3.xml"/><Relationship Id="rId4" Type="http://schemas.openxmlformats.org/officeDocument/2006/relationships/image" Target="../media/image21.png"/><Relationship Id="rId9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Zoom sur un logo&#10;&#10;Description générée automatiquement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1" y="-198773"/>
            <a:ext cx="12191979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48192" y="2117970"/>
            <a:ext cx="6146276" cy="2622059"/>
          </a:xfrm>
        </p:spPr>
        <p:txBody>
          <a:bodyPr rtlCol="0">
            <a:normAutofit/>
          </a:bodyPr>
          <a:lstStyle/>
          <a:p>
            <a:pPr rtl="0"/>
            <a:r>
              <a:rPr lang="fr-FR" sz="3200" cap="none">
                <a:solidFill>
                  <a:schemeClr val="tx1"/>
                </a:solidFill>
              </a:rPr>
              <a:t>A</a:t>
            </a:r>
            <a:r>
              <a:rPr lang="fr" sz="3200" cap="none">
                <a:solidFill>
                  <a:schemeClr val="tx1"/>
                </a:solidFill>
              </a:rPr>
              <a:t>nalysez des indicateurs </a:t>
            </a:r>
            <a:br>
              <a:rPr lang="fr" sz="3200" cap="none">
                <a:solidFill>
                  <a:schemeClr val="tx1"/>
                </a:solidFill>
              </a:rPr>
            </a:br>
            <a:r>
              <a:rPr lang="fr" sz="3200" cap="none">
                <a:solidFill>
                  <a:schemeClr val="tx1"/>
                </a:solidFill>
              </a:rPr>
              <a:t>de l’égalité </a:t>
            </a:r>
            <a:br>
              <a:rPr lang="fr" sz="3200" cap="none">
                <a:solidFill>
                  <a:schemeClr val="tx1"/>
                </a:solidFill>
              </a:rPr>
            </a:br>
            <a:r>
              <a:rPr lang="fr" sz="3200" cap="none">
                <a:solidFill>
                  <a:schemeClr val="tx1"/>
                </a:solidFill>
              </a:rPr>
              <a:t>femme-homme </a:t>
            </a:r>
            <a:br>
              <a:rPr lang="fr" sz="3200" cap="none">
                <a:solidFill>
                  <a:schemeClr val="tx1"/>
                </a:solidFill>
              </a:rPr>
            </a:br>
            <a:r>
              <a:rPr lang="fr" sz="3200" cap="none">
                <a:solidFill>
                  <a:schemeClr val="tx1"/>
                </a:solidFill>
              </a:rPr>
              <a:t>avec KNIME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172" y="6099561"/>
            <a:ext cx="2666732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fr">
                <a:solidFill>
                  <a:srgbClr val="2E3722"/>
                </a:solidFill>
              </a:rPr>
              <a:t>Projet 7- avril 2022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BA2E683-0A74-42C2-A380-832CB2845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5534" y="3898528"/>
            <a:ext cx="759392" cy="75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Titre 1">
            <a:extLst>
              <a:ext uri="{FF2B5EF4-FFF2-40B4-BE49-F238E27FC236}">
                <a16:creationId xmlns:a16="http://schemas.microsoft.com/office/drawing/2014/main" id="{224FDC1E-4C89-4079-9E1A-DE858DC73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240" y="619336"/>
            <a:ext cx="2970882" cy="674042"/>
          </a:xfrm>
        </p:spPr>
        <p:txBody>
          <a:bodyPr>
            <a:normAutofit/>
          </a:bodyPr>
          <a:lstStyle/>
          <a:p>
            <a:r>
              <a:rPr lang="fr-FR" sz="3000"/>
              <a:t>Embauche</a:t>
            </a:r>
          </a:p>
        </p:txBody>
      </p:sp>
      <p:grpSp>
        <p:nvGrpSpPr>
          <p:cNvPr id="617" name="Graphique 6">
            <a:extLst>
              <a:ext uri="{FF2B5EF4-FFF2-40B4-BE49-F238E27FC236}">
                <a16:creationId xmlns:a16="http://schemas.microsoft.com/office/drawing/2014/main" id="{B4D57A16-556D-4D7C-B8DB-93D25D2BDD3E}"/>
              </a:ext>
            </a:extLst>
          </p:cNvPr>
          <p:cNvGrpSpPr/>
          <p:nvPr/>
        </p:nvGrpSpPr>
        <p:grpSpPr>
          <a:xfrm>
            <a:off x="8015233" y="2931720"/>
            <a:ext cx="2571920" cy="1818543"/>
            <a:chOff x="1310595" y="1143000"/>
            <a:chExt cx="8595404" cy="5929003"/>
          </a:xfrm>
        </p:grpSpPr>
        <p:grpSp>
          <p:nvGrpSpPr>
            <p:cNvPr id="618" name="Graphique 6">
              <a:extLst>
                <a:ext uri="{FF2B5EF4-FFF2-40B4-BE49-F238E27FC236}">
                  <a16:creationId xmlns:a16="http://schemas.microsoft.com/office/drawing/2014/main" id="{6BA2E8DE-BADB-40FB-A86C-C173E6320864}"/>
                </a:ext>
              </a:extLst>
            </p:cNvPr>
            <p:cNvGrpSpPr/>
            <p:nvPr/>
          </p:nvGrpSpPr>
          <p:grpSpPr>
            <a:xfrm>
              <a:off x="3013471" y="1143000"/>
              <a:ext cx="6892528" cy="5929003"/>
              <a:chOff x="3013471" y="1143000"/>
              <a:chExt cx="6892528" cy="5929003"/>
            </a:xfrm>
          </p:grpSpPr>
          <p:grpSp>
            <p:nvGrpSpPr>
              <p:cNvPr id="636" name="Graphique 6">
                <a:extLst>
                  <a:ext uri="{FF2B5EF4-FFF2-40B4-BE49-F238E27FC236}">
                    <a16:creationId xmlns:a16="http://schemas.microsoft.com/office/drawing/2014/main" id="{CDF935CA-DB43-4ED6-B41A-C31C00368F2D}"/>
                  </a:ext>
                </a:extLst>
              </p:cNvPr>
              <p:cNvGrpSpPr/>
              <p:nvPr/>
            </p:nvGrpSpPr>
            <p:grpSpPr>
              <a:xfrm>
                <a:off x="4624051" y="1143000"/>
                <a:ext cx="249556" cy="5688021"/>
                <a:chOff x="4624051" y="1143000"/>
                <a:chExt cx="249556" cy="5688021"/>
              </a:xfrm>
              <a:solidFill>
                <a:srgbClr val="000000"/>
              </a:solidFill>
            </p:grpSpPr>
            <p:sp>
              <p:nvSpPr>
                <p:cNvPr id="642" name="Forme libre : forme 641">
                  <a:extLst>
                    <a:ext uri="{FF2B5EF4-FFF2-40B4-BE49-F238E27FC236}">
                      <a16:creationId xmlns:a16="http://schemas.microsoft.com/office/drawing/2014/main" id="{DA1CA229-1E4B-4C4D-AF7C-23F329915F76}"/>
                    </a:ext>
                  </a:extLst>
                </p:cNvPr>
                <p:cNvSpPr/>
                <p:nvPr/>
              </p:nvSpPr>
              <p:spPr>
                <a:xfrm>
                  <a:off x="4818657" y="1143000"/>
                  <a:ext cx="9525" cy="4733925"/>
                </a:xfrm>
                <a:custGeom>
                  <a:avLst/>
                  <a:gdLst>
                    <a:gd name="connsiteX0" fmla="*/ 266 w 9525"/>
                    <a:gd name="connsiteY0" fmla="*/ 4734482 h 4733925"/>
                    <a:gd name="connsiteX1" fmla="*/ 266 w 9525"/>
                    <a:gd name="connsiteY1" fmla="*/ 557 h 4733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525" h="4733925">
                      <a:moveTo>
                        <a:pt x="266" y="4734482"/>
                      </a:moveTo>
                      <a:lnTo>
                        <a:pt x="266" y="557"/>
                      </a:lnTo>
                    </a:path>
                  </a:pathLst>
                </a:custGeom>
                <a:ln w="9525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43" name="ZoneTexte 642">
                  <a:extLst>
                    <a:ext uri="{FF2B5EF4-FFF2-40B4-BE49-F238E27FC236}">
                      <a16:creationId xmlns:a16="http://schemas.microsoft.com/office/drawing/2014/main" id="{3AC4F949-44BF-4441-8974-6686CF069C1B}"/>
                    </a:ext>
                  </a:extLst>
                </p:cNvPr>
                <p:cNvSpPr txBox="1"/>
                <p:nvPr/>
              </p:nvSpPr>
              <p:spPr>
                <a:xfrm>
                  <a:off x="4624051" y="6606231"/>
                  <a:ext cx="249556" cy="224790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4733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637" name="Graphique 6">
                <a:extLst>
                  <a:ext uri="{FF2B5EF4-FFF2-40B4-BE49-F238E27FC236}">
                    <a16:creationId xmlns:a16="http://schemas.microsoft.com/office/drawing/2014/main" id="{1DD7F956-12DB-4739-83AE-8746D5C87A63}"/>
                  </a:ext>
                </a:extLst>
              </p:cNvPr>
              <p:cNvGrpSpPr/>
              <p:nvPr/>
            </p:nvGrpSpPr>
            <p:grpSpPr>
              <a:xfrm>
                <a:off x="7966508" y="1143000"/>
                <a:ext cx="268605" cy="5604918"/>
                <a:chOff x="7966508" y="1143000"/>
                <a:chExt cx="268605" cy="5604918"/>
              </a:xfrm>
              <a:solidFill>
                <a:srgbClr val="000000"/>
              </a:solidFill>
            </p:grpSpPr>
            <p:sp>
              <p:nvSpPr>
                <p:cNvPr id="640" name="Forme libre : forme 639">
                  <a:extLst>
                    <a:ext uri="{FF2B5EF4-FFF2-40B4-BE49-F238E27FC236}">
                      <a16:creationId xmlns:a16="http://schemas.microsoft.com/office/drawing/2014/main" id="{84368FE1-5008-4887-9970-17869E043B12}"/>
                    </a:ext>
                  </a:extLst>
                </p:cNvPr>
                <p:cNvSpPr/>
                <p:nvPr/>
              </p:nvSpPr>
              <p:spPr>
                <a:xfrm>
                  <a:off x="8100814" y="1143000"/>
                  <a:ext cx="9525" cy="4733925"/>
                </a:xfrm>
                <a:custGeom>
                  <a:avLst/>
                  <a:gdLst>
                    <a:gd name="connsiteX0" fmla="*/ 610 w 9525"/>
                    <a:gd name="connsiteY0" fmla="*/ 4734482 h 4733925"/>
                    <a:gd name="connsiteX1" fmla="*/ 610 w 9525"/>
                    <a:gd name="connsiteY1" fmla="*/ 557 h 4733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525" h="4733925">
                      <a:moveTo>
                        <a:pt x="610" y="4734482"/>
                      </a:moveTo>
                      <a:lnTo>
                        <a:pt x="610" y="557"/>
                      </a:lnTo>
                    </a:path>
                  </a:pathLst>
                </a:custGeom>
                <a:ln w="9525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41" name="ZoneTexte 640">
                  <a:extLst>
                    <a:ext uri="{FF2B5EF4-FFF2-40B4-BE49-F238E27FC236}">
                      <a16:creationId xmlns:a16="http://schemas.microsoft.com/office/drawing/2014/main" id="{73687B5F-076E-444E-A73A-503836241584}"/>
                    </a:ext>
                  </a:extLst>
                </p:cNvPr>
                <p:cNvSpPr txBox="1"/>
                <p:nvPr/>
              </p:nvSpPr>
              <p:spPr>
                <a:xfrm>
                  <a:off x="7966508" y="6523128"/>
                  <a:ext cx="268605" cy="224790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4733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  <p:sp>
            <p:nvSpPr>
              <p:cNvPr id="638" name="Forme libre : forme 637">
                <a:extLst>
                  <a:ext uri="{FF2B5EF4-FFF2-40B4-BE49-F238E27FC236}">
                    <a16:creationId xmlns:a16="http://schemas.microsoft.com/office/drawing/2014/main" id="{EB5289AF-1328-41CA-8D44-505BDAEE2240}"/>
                  </a:ext>
                </a:extLst>
              </p:cNvPr>
              <p:cNvSpPr/>
              <p:nvPr/>
            </p:nvSpPr>
            <p:spPr>
              <a:xfrm>
                <a:off x="3013471" y="5876925"/>
                <a:ext cx="6892528" cy="9525"/>
              </a:xfrm>
              <a:custGeom>
                <a:avLst/>
                <a:gdLst>
                  <a:gd name="connsiteX0" fmla="*/ 76 w 6892528"/>
                  <a:gd name="connsiteY0" fmla="*/ 557 h 9525"/>
                  <a:gd name="connsiteX1" fmla="*/ 76 w 6892528"/>
                  <a:gd name="connsiteY1" fmla="*/ 557 h 9525"/>
                  <a:gd name="connsiteX2" fmla="*/ 6892605 w 6892528"/>
                  <a:gd name="connsiteY2" fmla="*/ 557 h 9525"/>
                  <a:gd name="connsiteX3" fmla="*/ 6892605 w 6892528"/>
                  <a:gd name="connsiteY3" fmla="*/ 557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2528" h="9525">
                    <a:moveTo>
                      <a:pt x="76" y="557"/>
                    </a:moveTo>
                    <a:lnTo>
                      <a:pt x="76" y="557"/>
                    </a:lnTo>
                    <a:lnTo>
                      <a:pt x="6892605" y="557"/>
                    </a:lnTo>
                    <a:lnTo>
                      <a:pt x="6892605" y="557"/>
                    </a:lnTo>
                  </a:path>
                </a:pathLst>
              </a:custGeom>
              <a:noFill/>
              <a:ln w="9525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39" name="ZoneTexte 638">
                <a:extLst>
                  <a:ext uri="{FF2B5EF4-FFF2-40B4-BE49-F238E27FC236}">
                    <a16:creationId xmlns:a16="http://schemas.microsoft.com/office/drawing/2014/main" id="{0283C0F4-8F64-4346-8B13-26049E1BF8D6}"/>
                  </a:ext>
                </a:extLst>
              </p:cNvPr>
              <p:cNvSpPr txBox="1"/>
              <p:nvPr/>
            </p:nvSpPr>
            <p:spPr>
              <a:xfrm>
                <a:off x="5639679" y="6140454"/>
                <a:ext cx="1876030" cy="9315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genre</a:t>
                </a:r>
              </a:p>
            </p:txBody>
          </p:sp>
        </p:grpSp>
        <p:grpSp>
          <p:nvGrpSpPr>
            <p:cNvPr id="623" name="Graphique 6">
              <a:extLst>
                <a:ext uri="{FF2B5EF4-FFF2-40B4-BE49-F238E27FC236}">
                  <a16:creationId xmlns:a16="http://schemas.microsoft.com/office/drawing/2014/main" id="{82AD7FDF-4BF2-4C4A-B825-A00758C3EF0F}"/>
                </a:ext>
              </a:extLst>
            </p:cNvPr>
            <p:cNvGrpSpPr/>
            <p:nvPr/>
          </p:nvGrpSpPr>
          <p:grpSpPr>
            <a:xfrm>
              <a:off x="1310595" y="1143001"/>
              <a:ext cx="8595404" cy="4846317"/>
              <a:chOff x="1310595" y="1143000"/>
              <a:chExt cx="8595404" cy="4846319"/>
            </a:xfrm>
          </p:grpSpPr>
          <p:grpSp>
            <p:nvGrpSpPr>
              <p:cNvPr id="625" name="Graphique 6">
                <a:extLst>
                  <a:ext uri="{FF2B5EF4-FFF2-40B4-BE49-F238E27FC236}">
                    <a16:creationId xmlns:a16="http://schemas.microsoft.com/office/drawing/2014/main" id="{72C736DF-ED26-4020-A31C-7118A25D26FB}"/>
                  </a:ext>
                </a:extLst>
              </p:cNvPr>
              <p:cNvGrpSpPr/>
              <p:nvPr/>
            </p:nvGrpSpPr>
            <p:grpSpPr>
              <a:xfrm>
                <a:off x="2513607" y="5764529"/>
                <a:ext cx="7392392" cy="224790"/>
                <a:chOff x="2513607" y="5764529"/>
                <a:chExt cx="7392392" cy="224790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634" name="Forme libre : forme 633">
                  <a:extLst>
                    <a:ext uri="{FF2B5EF4-FFF2-40B4-BE49-F238E27FC236}">
                      <a16:creationId xmlns:a16="http://schemas.microsoft.com/office/drawing/2014/main" id="{EBADF917-1538-4257-BD37-E250CA6A685B}"/>
                    </a:ext>
                  </a:extLst>
                </p:cNvPr>
                <p:cNvSpPr/>
                <p:nvPr/>
              </p:nvSpPr>
              <p:spPr>
                <a:xfrm>
                  <a:off x="3013471" y="5876925"/>
                  <a:ext cx="6892528" cy="9525"/>
                </a:xfrm>
                <a:custGeom>
                  <a:avLst/>
                  <a:gdLst>
                    <a:gd name="connsiteX0" fmla="*/ 76 w 6892528"/>
                    <a:gd name="connsiteY0" fmla="*/ 557 h 9525"/>
                    <a:gd name="connsiteX1" fmla="*/ 6892605 w 6892528"/>
                    <a:gd name="connsiteY1" fmla="*/ 557 h 9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892528" h="9525">
                      <a:moveTo>
                        <a:pt x="76" y="557"/>
                      </a:moveTo>
                      <a:lnTo>
                        <a:pt x="6892605" y="557"/>
                      </a:lnTo>
                    </a:path>
                  </a:pathLst>
                </a:custGeom>
                <a:ln w="9525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35" name="ZoneTexte 634">
                  <a:extLst>
                    <a:ext uri="{FF2B5EF4-FFF2-40B4-BE49-F238E27FC236}">
                      <a16:creationId xmlns:a16="http://schemas.microsoft.com/office/drawing/2014/main" id="{B5AC16C4-533A-4B10-98D8-8D5451B1E0B0}"/>
                    </a:ext>
                  </a:extLst>
                </p:cNvPr>
                <p:cNvSpPr txBox="1"/>
                <p:nvPr/>
              </p:nvSpPr>
              <p:spPr>
                <a:xfrm>
                  <a:off x="2513607" y="5764529"/>
                  <a:ext cx="249553" cy="224790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133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626" name="Graphique 6">
                <a:extLst>
                  <a:ext uri="{FF2B5EF4-FFF2-40B4-BE49-F238E27FC236}">
                    <a16:creationId xmlns:a16="http://schemas.microsoft.com/office/drawing/2014/main" id="{472FAAE4-C609-470C-8373-5D0F84416C0E}"/>
                  </a:ext>
                </a:extLst>
              </p:cNvPr>
              <p:cNvGrpSpPr/>
              <p:nvPr/>
            </p:nvGrpSpPr>
            <p:grpSpPr>
              <a:xfrm>
                <a:off x="2288811" y="4023878"/>
                <a:ext cx="7617188" cy="224790"/>
                <a:chOff x="2288811" y="4023878"/>
                <a:chExt cx="7617188" cy="224790"/>
              </a:xfrm>
              <a:solidFill>
                <a:srgbClr val="000000"/>
              </a:solidFill>
            </p:grpSpPr>
            <p:sp>
              <p:nvSpPr>
                <p:cNvPr id="632" name="Forme libre : forme 631">
                  <a:extLst>
                    <a:ext uri="{FF2B5EF4-FFF2-40B4-BE49-F238E27FC236}">
                      <a16:creationId xmlns:a16="http://schemas.microsoft.com/office/drawing/2014/main" id="{8DAE80A2-481E-4F4F-B4B2-C029428AE85E}"/>
                    </a:ext>
                  </a:extLst>
                </p:cNvPr>
                <p:cNvSpPr/>
                <p:nvPr/>
              </p:nvSpPr>
              <p:spPr>
                <a:xfrm>
                  <a:off x="3013471" y="4070083"/>
                  <a:ext cx="6892528" cy="9525"/>
                </a:xfrm>
                <a:custGeom>
                  <a:avLst/>
                  <a:gdLst>
                    <a:gd name="connsiteX0" fmla="*/ 76 w 6892528"/>
                    <a:gd name="connsiteY0" fmla="*/ 367 h 9525"/>
                    <a:gd name="connsiteX1" fmla="*/ 6892605 w 6892528"/>
                    <a:gd name="connsiteY1" fmla="*/ 367 h 9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892528" h="9525">
                      <a:moveTo>
                        <a:pt x="76" y="367"/>
                      </a:moveTo>
                      <a:lnTo>
                        <a:pt x="6892605" y="367"/>
                      </a:lnTo>
                    </a:path>
                  </a:pathLst>
                </a:custGeom>
                <a:ln w="9525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33" name="ZoneTexte 632">
                  <a:extLst>
                    <a:ext uri="{FF2B5EF4-FFF2-40B4-BE49-F238E27FC236}">
                      <a16:creationId xmlns:a16="http://schemas.microsoft.com/office/drawing/2014/main" id="{631DE1C3-6CC5-435F-B8A3-ACA71E93F373}"/>
                    </a:ext>
                  </a:extLst>
                </p:cNvPr>
                <p:cNvSpPr txBox="1"/>
                <p:nvPr/>
              </p:nvSpPr>
              <p:spPr>
                <a:xfrm>
                  <a:off x="2288811" y="4023878"/>
                  <a:ext cx="316231" cy="224790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133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50</a:t>
                  </a:r>
                </a:p>
              </p:txBody>
            </p:sp>
          </p:grpSp>
          <p:grpSp>
            <p:nvGrpSpPr>
              <p:cNvPr id="627" name="Graphique 6">
                <a:extLst>
                  <a:ext uri="{FF2B5EF4-FFF2-40B4-BE49-F238E27FC236}">
                    <a16:creationId xmlns:a16="http://schemas.microsoft.com/office/drawing/2014/main" id="{F7D834C2-0B7B-480D-ADB9-71EF34EC541C}"/>
                  </a:ext>
                </a:extLst>
              </p:cNvPr>
              <p:cNvGrpSpPr/>
              <p:nvPr/>
            </p:nvGrpSpPr>
            <p:grpSpPr>
              <a:xfrm>
                <a:off x="2129937" y="2150845"/>
                <a:ext cx="7776062" cy="224790"/>
                <a:chOff x="2129937" y="2150845"/>
                <a:chExt cx="7776062" cy="224790"/>
              </a:xfrm>
              <a:solidFill>
                <a:srgbClr val="000000"/>
              </a:solidFill>
            </p:grpSpPr>
            <p:sp>
              <p:nvSpPr>
                <p:cNvPr id="630" name="Forme libre : forme 629">
                  <a:extLst>
                    <a:ext uri="{FF2B5EF4-FFF2-40B4-BE49-F238E27FC236}">
                      <a16:creationId xmlns:a16="http://schemas.microsoft.com/office/drawing/2014/main" id="{724F5B46-E1DF-4F6F-BCA6-EB91C81F7123}"/>
                    </a:ext>
                  </a:extLst>
                </p:cNvPr>
                <p:cNvSpPr/>
                <p:nvPr/>
              </p:nvSpPr>
              <p:spPr>
                <a:xfrm>
                  <a:off x="3013471" y="2263241"/>
                  <a:ext cx="6892528" cy="9525"/>
                </a:xfrm>
                <a:custGeom>
                  <a:avLst/>
                  <a:gdLst>
                    <a:gd name="connsiteX0" fmla="*/ 76 w 6892528"/>
                    <a:gd name="connsiteY0" fmla="*/ 178 h 9525"/>
                    <a:gd name="connsiteX1" fmla="*/ 6892605 w 6892528"/>
                    <a:gd name="connsiteY1" fmla="*/ 178 h 9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892528" h="9525">
                      <a:moveTo>
                        <a:pt x="76" y="178"/>
                      </a:moveTo>
                      <a:lnTo>
                        <a:pt x="6892605" y="178"/>
                      </a:lnTo>
                    </a:path>
                  </a:pathLst>
                </a:custGeom>
                <a:ln w="9525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31" name="ZoneTexte 630">
                  <a:extLst>
                    <a:ext uri="{FF2B5EF4-FFF2-40B4-BE49-F238E27FC236}">
                      <a16:creationId xmlns:a16="http://schemas.microsoft.com/office/drawing/2014/main" id="{3B25E4F7-E4F3-4BE5-8E68-D5D36DAEE709}"/>
                    </a:ext>
                  </a:extLst>
                </p:cNvPr>
                <p:cNvSpPr txBox="1"/>
                <p:nvPr/>
              </p:nvSpPr>
              <p:spPr>
                <a:xfrm>
                  <a:off x="2129937" y="2150845"/>
                  <a:ext cx="382906" cy="224790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133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100</a:t>
                  </a:r>
                </a:p>
              </p:txBody>
            </p:sp>
          </p:grpSp>
          <p:sp>
            <p:nvSpPr>
              <p:cNvPr id="628" name="Forme libre : forme 627">
                <a:extLst>
                  <a:ext uri="{FF2B5EF4-FFF2-40B4-BE49-F238E27FC236}">
                    <a16:creationId xmlns:a16="http://schemas.microsoft.com/office/drawing/2014/main" id="{C638983F-3841-4A92-850A-F53DAFC3F6EE}"/>
                  </a:ext>
                </a:extLst>
              </p:cNvPr>
              <p:cNvSpPr/>
              <p:nvPr/>
            </p:nvSpPr>
            <p:spPr>
              <a:xfrm>
                <a:off x="3013471" y="1143000"/>
                <a:ext cx="9525" cy="4733925"/>
              </a:xfrm>
              <a:custGeom>
                <a:avLst/>
                <a:gdLst>
                  <a:gd name="connsiteX0" fmla="*/ 76 w 9525"/>
                  <a:gd name="connsiteY0" fmla="*/ 60 h 4733925"/>
                  <a:gd name="connsiteX1" fmla="*/ 76 w 9525"/>
                  <a:gd name="connsiteY1" fmla="*/ 60 h 4733925"/>
                  <a:gd name="connsiteX2" fmla="*/ 76 w 9525"/>
                  <a:gd name="connsiteY2" fmla="*/ 4733985 h 4733925"/>
                  <a:gd name="connsiteX3" fmla="*/ 76 w 9525"/>
                  <a:gd name="connsiteY3" fmla="*/ 4733985 h 473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525" h="4733925">
                    <a:moveTo>
                      <a:pt x="76" y="60"/>
                    </a:moveTo>
                    <a:lnTo>
                      <a:pt x="76" y="60"/>
                    </a:lnTo>
                    <a:lnTo>
                      <a:pt x="76" y="4733985"/>
                    </a:lnTo>
                    <a:lnTo>
                      <a:pt x="76" y="4733985"/>
                    </a:lnTo>
                  </a:path>
                </a:pathLst>
              </a:custGeom>
              <a:noFill/>
              <a:ln w="9525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29" name="ZoneTexte 628">
                <a:extLst>
                  <a:ext uri="{FF2B5EF4-FFF2-40B4-BE49-F238E27FC236}">
                    <a16:creationId xmlns:a16="http://schemas.microsoft.com/office/drawing/2014/main" id="{5E573754-0B55-404D-AFCC-4FB0ABCFE570}"/>
                  </a:ext>
                </a:extLst>
              </p:cNvPr>
              <p:cNvSpPr txBox="1"/>
              <p:nvPr/>
            </p:nvSpPr>
            <p:spPr>
              <a:xfrm rot="16200000">
                <a:off x="578001" y="3058712"/>
                <a:ext cx="2367687" cy="9025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620" name="Graphique 6">
              <a:extLst>
                <a:ext uri="{FF2B5EF4-FFF2-40B4-BE49-F238E27FC236}">
                  <a16:creationId xmlns:a16="http://schemas.microsoft.com/office/drawing/2014/main" id="{1B93F560-A51C-4AD0-BBD8-608643309112}"/>
                </a:ext>
              </a:extLst>
            </p:cNvPr>
            <p:cNvGrpSpPr/>
            <p:nvPr/>
          </p:nvGrpSpPr>
          <p:grpSpPr>
            <a:xfrm>
              <a:off x="3938750" y="1143000"/>
              <a:ext cx="5070729" cy="4733925"/>
              <a:chOff x="3938750" y="1143000"/>
              <a:chExt cx="5070729" cy="4733925"/>
            </a:xfrm>
            <a:solidFill>
              <a:srgbClr val="1F77B4">
                <a:alpha val="75000"/>
              </a:srgbClr>
            </a:solidFill>
          </p:grpSpPr>
          <p:sp>
            <p:nvSpPr>
              <p:cNvPr id="621" name="Forme libre : forme 620">
                <a:extLst>
                  <a:ext uri="{FF2B5EF4-FFF2-40B4-BE49-F238E27FC236}">
                    <a16:creationId xmlns:a16="http://schemas.microsoft.com/office/drawing/2014/main" id="{CEF9498B-FC8D-47ED-8B2A-0EF6C1B95494}"/>
                  </a:ext>
                </a:extLst>
              </p:cNvPr>
              <p:cNvSpPr/>
              <p:nvPr/>
            </p:nvSpPr>
            <p:spPr>
              <a:xfrm>
                <a:off x="3938750" y="1359820"/>
                <a:ext cx="1726691" cy="4517105"/>
              </a:xfrm>
              <a:custGeom>
                <a:avLst/>
                <a:gdLst>
                  <a:gd name="connsiteX0" fmla="*/ 111 w 2953940"/>
                  <a:gd name="connsiteY0" fmla="*/ 60 h 4517104"/>
                  <a:gd name="connsiteX1" fmla="*/ 2954052 w 2953940"/>
                  <a:gd name="connsiteY1" fmla="*/ 60 h 4517104"/>
                  <a:gd name="connsiteX2" fmla="*/ 2954052 w 2953940"/>
                  <a:gd name="connsiteY2" fmla="*/ 4517164 h 4517104"/>
                  <a:gd name="connsiteX3" fmla="*/ 111 w 2953940"/>
                  <a:gd name="connsiteY3" fmla="*/ 4517164 h 4517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53940" h="4517104">
                    <a:moveTo>
                      <a:pt x="111" y="60"/>
                    </a:moveTo>
                    <a:lnTo>
                      <a:pt x="2954052" y="60"/>
                    </a:lnTo>
                    <a:lnTo>
                      <a:pt x="2954052" y="4517164"/>
                    </a:lnTo>
                    <a:lnTo>
                      <a:pt x="111" y="4517164"/>
                    </a:lnTo>
                    <a:close/>
                  </a:path>
                </a:pathLst>
              </a:custGeom>
              <a:solidFill>
                <a:schemeClr val="accent2">
                  <a:alpha val="75000"/>
                </a:schemeClr>
              </a:solidFill>
              <a:ln w="9525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22" name="Forme libre : forme 621">
                <a:extLst>
                  <a:ext uri="{FF2B5EF4-FFF2-40B4-BE49-F238E27FC236}">
                    <a16:creationId xmlns:a16="http://schemas.microsoft.com/office/drawing/2014/main" id="{6C832E5B-24AB-46BA-87DC-F6D128CA0D45}"/>
                  </a:ext>
                </a:extLst>
              </p:cNvPr>
              <p:cNvSpPr/>
              <p:nvPr/>
            </p:nvSpPr>
            <p:spPr>
              <a:xfrm>
                <a:off x="7109954" y="1143000"/>
                <a:ext cx="1899525" cy="4733925"/>
              </a:xfrm>
              <a:custGeom>
                <a:avLst/>
                <a:gdLst>
                  <a:gd name="connsiteX0" fmla="*/ 455 w 2953940"/>
                  <a:gd name="connsiteY0" fmla="*/ 60 h 4733925"/>
                  <a:gd name="connsiteX1" fmla="*/ 2954396 w 2953940"/>
                  <a:gd name="connsiteY1" fmla="*/ 60 h 4733925"/>
                  <a:gd name="connsiteX2" fmla="*/ 2954396 w 2953940"/>
                  <a:gd name="connsiteY2" fmla="*/ 4733985 h 4733925"/>
                  <a:gd name="connsiteX3" fmla="*/ 455 w 2953940"/>
                  <a:gd name="connsiteY3" fmla="*/ 4733985 h 4733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53940" h="4733925">
                    <a:moveTo>
                      <a:pt x="455" y="60"/>
                    </a:moveTo>
                    <a:lnTo>
                      <a:pt x="2954396" y="60"/>
                    </a:lnTo>
                    <a:lnTo>
                      <a:pt x="2954396" y="4733985"/>
                    </a:lnTo>
                    <a:lnTo>
                      <a:pt x="455" y="4733985"/>
                    </a:lnTo>
                    <a:close/>
                  </a:path>
                </a:pathLst>
              </a:custGeom>
              <a:solidFill>
                <a:schemeClr val="accent3">
                  <a:alpha val="75000"/>
                </a:schemeClr>
              </a:solidFill>
              <a:ln w="9525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sp>
        <p:nvSpPr>
          <p:cNvPr id="644" name="ZoneTexte 643">
            <a:extLst>
              <a:ext uri="{FF2B5EF4-FFF2-40B4-BE49-F238E27FC236}">
                <a16:creationId xmlns:a16="http://schemas.microsoft.com/office/drawing/2014/main" id="{AEA62DA5-E46F-486A-B23C-94404472903A}"/>
              </a:ext>
            </a:extLst>
          </p:cNvPr>
          <p:cNvSpPr txBox="1"/>
          <p:nvPr/>
        </p:nvSpPr>
        <p:spPr>
          <a:xfrm>
            <a:off x="8489515" y="2100674"/>
            <a:ext cx="1786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effectifs</a:t>
            </a:r>
          </a:p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 selon le genre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03C6DF66-5C12-4CD5-BD5F-08895B441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538" y="838404"/>
            <a:ext cx="451143" cy="45114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41DDFA8-8C46-4315-87A7-8279619FD353}"/>
              </a:ext>
            </a:extLst>
          </p:cNvPr>
          <p:cNvSpPr txBox="1"/>
          <p:nvPr/>
        </p:nvSpPr>
        <p:spPr>
          <a:xfrm>
            <a:off x="8830696" y="3024645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125</a:t>
            </a:r>
          </a:p>
        </p:txBody>
      </p:sp>
      <p:sp>
        <p:nvSpPr>
          <p:cNvPr id="135" name="ZoneTexte 134">
            <a:extLst>
              <a:ext uri="{FF2B5EF4-FFF2-40B4-BE49-F238E27FC236}">
                <a16:creationId xmlns:a16="http://schemas.microsoft.com/office/drawing/2014/main" id="{AC4F7A9F-9D6D-4796-A5A7-9822E4EC3272}"/>
              </a:ext>
            </a:extLst>
          </p:cNvPr>
          <p:cNvSpPr txBox="1"/>
          <p:nvPr/>
        </p:nvSpPr>
        <p:spPr>
          <a:xfrm>
            <a:off x="9821029" y="2998320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131</a:t>
            </a:r>
          </a:p>
        </p:txBody>
      </p:sp>
      <p:sp>
        <p:nvSpPr>
          <p:cNvPr id="128" name="ZoneTexte 127">
            <a:extLst>
              <a:ext uri="{FF2B5EF4-FFF2-40B4-BE49-F238E27FC236}">
                <a16:creationId xmlns:a16="http://schemas.microsoft.com/office/drawing/2014/main" id="{48472BE2-7CFE-4B87-986B-917D929B62FB}"/>
              </a:ext>
            </a:extLst>
          </p:cNvPr>
          <p:cNvSpPr txBox="1"/>
          <p:nvPr/>
        </p:nvSpPr>
        <p:spPr>
          <a:xfrm>
            <a:off x="4076328" y="2070225"/>
            <a:ext cx="2785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effectifs</a:t>
            </a:r>
          </a:p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 par type de contrats</a:t>
            </a:r>
          </a:p>
        </p:txBody>
      </p:sp>
      <p:grpSp>
        <p:nvGrpSpPr>
          <p:cNvPr id="129" name="Graphique 464">
            <a:extLst>
              <a:ext uri="{FF2B5EF4-FFF2-40B4-BE49-F238E27FC236}">
                <a16:creationId xmlns:a16="http://schemas.microsoft.com/office/drawing/2014/main" id="{B8C5B79A-2C21-4B5A-9A1F-575D226BBD01}"/>
              </a:ext>
            </a:extLst>
          </p:cNvPr>
          <p:cNvGrpSpPr/>
          <p:nvPr/>
        </p:nvGrpSpPr>
        <p:grpSpPr>
          <a:xfrm>
            <a:off x="3734064" y="2633413"/>
            <a:ext cx="3019325" cy="2196062"/>
            <a:chOff x="3824731" y="4219543"/>
            <a:chExt cx="3019325" cy="2196062"/>
          </a:xfrm>
        </p:grpSpPr>
        <p:grpSp>
          <p:nvGrpSpPr>
            <p:cNvPr id="130" name="Graphique 464">
              <a:extLst>
                <a:ext uri="{FF2B5EF4-FFF2-40B4-BE49-F238E27FC236}">
                  <a16:creationId xmlns:a16="http://schemas.microsoft.com/office/drawing/2014/main" id="{0CE1E4E2-90CC-4A14-B484-BD29FC343B5F}"/>
                </a:ext>
              </a:extLst>
            </p:cNvPr>
            <p:cNvGrpSpPr/>
            <p:nvPr/>
          </p:nvGrpSpPr>
          <p:grpSpPr>
            <a:xfrm>
              <a:off x="4254114" y="4219543"/>
              <a:ext cx="2589942" cy="2196062"/>
              <a:chOff x="4254114" y="4219543"/>
              <a:chExt cx="2589942" cy="2196062"/>
            </a:xfrm>
          </p:grpSpPr>
          <p:grpSp>
            <p:nvGrpSpPr>
              <p:cNvPr id="160" name="Graphique 464">
                <a:extLst>
                  <a:ext uri="{FF2B5EF4-FFF2-40B4-BE49-F238E27FC236}">
                    <a16:creationId xmlns:a16="http://schemas.microsoft.com/office/drawing/2014/main" id="{11AC9709-6ABD-4DF8-BE3E-9410B8838B62}"/>
                  </a:ext>
                </a:extLst>
              </p:cNvPr>
              <p:cNvGrpSpPr/>
              <p:nvPr/>
            </p:nvGrpSpPr>
            <p:grpSpPr>
              <a:xfrm>
                <a:off x="4693478" y="4219543"/>
                <a:ext cx="434734" cy="2196062"/>
                <a:chOff x="4693478" y="4219543"/>
                <a:chExt cx="434734" cy="2196062"/>
              </a:xfrm>
              <a:solidFill>
                <a:srgbClr val="000000"/>
              </a:solidFill>
            </p:grpSpPr>
            <p:sp>
              <p:nvSpPr>
                <p:cNvPr id="166" name="Forme libre : forme 165">
                  <a:extLst>
                    <a:ext uri="{FF2B5EF4-FFF2-40B4-BE49-F238E27FC236}">
                      <a16:creationId xmlns:a16="http://schemas.microsoft.com/office/drawing/2014/main" id="{D26B82E0-8AA1-437C-9ADD-516723E7BF44}"/>
                    </a:ext>
                  </a:extLst>
                </p:cNvPr>
                <p:cNvSpPr/>
                <p:nvPr/>
              </p:nvSpPr>
              <p:spPr>
                <a:xfrm>
                  <a:off x="4932433" y="4219543"/>
                  <a:ext cx="3579" cy="1778823"/>
                </a:xfrm>
                <a:custGeom>
                  <a:avLst/>
                  <a:gdLst>
                    <a:gd name="connsiteX0" fmla="*/ 266 w 3579"/>
                    <a:gd name="connsiteY0" fmla="*/ 1779381 h 1778823"/>
                    <a:gd name="connsiteX1" fmla="*/ 266 w 3579"/>
                    <a:gd name="connsiteY1" fmla="*/ 557 h 177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579" h="1778823">
                      <a:moveTo>
                        <a:pt x="266" y="1779381"/>
                      </a:moveTo>
                      <a:lnTo>
                        <a:pt x="266" y="557"/>
                      </a:lnTo>
                    </a:path>
                  </a:pathLst>
                </a:custGeom>
                <a:ln w="357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67" name="ZoneTexte 166">
                  <a:extLst>
                    <a:ext uri="{FF2B5EF4-FFF2-40B4-BE49-F238E27FC236}">
                      <a16:creationId xmlns:a16="http://schemas.microsoft.com/office/drawing/2014/main" id="{34353A20-5D26-42C9-86E5-193807CC8D59}"/>
                    </a:ext>
                  </a:extLst>
                </p:cNvPr>
                <p:cNvSpPr txBox="1"/>
                <p:nvPr/>
              </p:nvSpPr>
              <p:spPr>
                <a:xfrm>
                  <a:off x="4693478" y="6184773"/>
                  <a:ext cx="434734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12603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CDD</a:t>
                  </a:r>
                </a:p>
              </p:txBody>
            </p:sp>
          </p:grpSp>
          <p:grpSp>
            <p:nvGrpSpPr>
              <p:cNvPr id="161" name="Graphique 464">
                <a:extLst>
                  <a:ext uri="{FF2B5EF4-FFF2-40B4-BE49-F238E27FC236}">
                    <a16:creationId xmlns:a16="http://schemas.microsoft.com/office/drawing/2014/main" id="{2DC85EBC-D43E-458E-9696-939059E52DF3}"/>
                  </a:ext>
                </a:extLst>
              </p:cNvPr>
              <p:cNvGrpSpPr/>
              <p:nvPr/>
            </p:nvGrpSpPr>
            <p:grpSpPr>
              <a:xfrm>
                <a:off x="5983636" y="4219543"/>
                <a:ext cx="383438" cy="2189642"/>
                <a:chOff x="5983636" y="4219543"/>
                <a:chExt cx="383438" cy="2189642"/>
              </a:xfrm>
              <a:solidFill>
                <a:srgbClr val="000000"/>
              </a:solidFill>
            </p:grpSpPr>
            <p:sp>
              <p:nvSpPr>
                <p:cNvPr id="164" name="Forme libre : forme 163">
                  <a:extLst>
                    <a:ext uri="{FF2B5EF4-FFF2-40B4-BE49-F238E27FC236}">
                      <a16:creationId xmlns:a16="http://schemas.microsoft.com/office/drawing/2014/main" id="{2FE380A4-C9F0-4AFF-9F46-97DEC078C1E3}"/>
                    </a:ext>
                  </a:extLst>
                </p:cNvPr>
                <p:cNvSpPr/>
                <p:nvPr/>
              </p:nvSpPr>
              <p:spPr>
                <a:xfrm>
                  <a:off x="6165738" y="4219543"/>
                  <a:ext cx="3579" cy="1778823"/>
                </a:xfrm>
                <a:custGeom>
                  <a:avLst/>
                  <a:gdLst>
                    <a:gd name="connsiteX0" fmla="*/ 610 w 3579"/>
                    <a:gd name="connsiteY0" fmla="*/ 1779381 h 1778823"/>
                    <a:gd name="connsiteX1" fmla="*/ 610 w 3579"/>
                    <a:gd name="connsiteY1" fmla="*/ 557 h 177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579" h="1778823">
                      <a:moveTo>
                        <a:pt x="610" y="1779381"/>
                      </a:moveTo>
                      <a:lnTo>
                        <a:pt x="610" y="557"/>
                      </a:lnTo>
                    </a:path>
                  </a:pathLst>
                </a:custGeom>
                <a:ln w="357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65" name="ZoneTexte 164">
                  <a:extLst>
                    <a:ext uri="{FF2B5EF4-FFF2-40B4-BE49-F238E27FC236}">
                      <a16:creationId xmlns:a16="http://schemas.microsoft.com/office/drawing/2014/main" id="{5760981D-5DC4-4A9A-9E86-A05AD7AA0751}"/>
                    </a:ext>
                  </a:extLst>
                </p:cNvPr>
                <p:cNvSpPr txBox="1"/>
                <p:nvPr/>
              </p:nvSpPr>
              <p:spPr>
                <a:xfrm>
                  <a:off x="5983636" y="6178353"/>
                  <a:ext cx="38343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12603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CDI</a:t>
                  </a:r>
                </a:p>
              </p:txBody>
            </p:sp>
          </p:grpSp>
          <p:sp>
            <p:nvSpPr>
              <p:cNvPr id="162" name="Forme libre : forme 161">
                <a:extLst>
                  <a:ext uri="{FF2B5EF4-FFF2-40B4-BE49-F238E27FC236}">
                    <a16:creationId xmlns:a16="http://schemas.microsoft.com/office/drawing/2014/main" id="{381D63C5-BE1E-4235-A0F4-38F824D61D24}"/>
                  </a:ext>
                </a:extLst>
              </p:cNvPr>
              <p:cNvSpPr/>
              <p:nvPr/>
            </p:nvSpPr>
            <p:spPr>
              <a:xfrm>
                <a:off x="4254114" y="5998366"/>
                <a:ext cx="2589942" cy="3579"/>
              </a:xfrm>
              <a:custGeom>
                <a:avLst/>
                <a:gdLst>
                  <a:gd name="connsiteX0" fmla="*/ 76 w 2589942"/>
                  <a:gd name="connsiteY0" fmla="*/ 557 h 3579"/>
                  <a:gd name="connsiteX1" fmla="*/ 76 w 2589942"/>
                  <a:gd name="connsiteY1" fmla="*/ 557 h 3579"/>
                  <a:gd name="connsiteX2" fmla="*/ 2590019 w 2589942"/>
                  <a:gd name="connsiteY2" fmla="*/ 557 h 3579"/>
                  <a:gd name="connsiteX3" fmla="*/ 2590019 w 2589942"/>
                  <a:gd name="connsiteY3" fmla="*/ 557 h 3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89942" h="3579">
                    <a:moveTo>
                      <a:pt x="76" y="557"/>
                    </a:moveTo>
                    <a:lnTo>
                      <a:pt x="76" y="557"/>
                    </a:lnTo>
                    <a:lnTo>
                      <a:pt x="2590019" y="557"/>
                    </a:lnTo>
                    <a:lnTo>
                      <a:pt x="2590019" y="557"/>
                    </a:lnTo>
                  </a:path>
                </a:pathLst>
              </a:custGeom>
              <a:noFill/>
              <a:ln w="3572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63" name="ZoneTexte 162">
                <a:extLst>
                  <a:ext uri="{FF2B5EF4-FFF2-40B4-BE49-F238E27FC236}">
                    <a16:creationId xmlns:a16="http://schemas.microsoft.com/office/drawing/2014/main" id="{6938F446-A2CE-4ED8-B966-F7A64BB1F6B8}"/>
                  </a:ext>
                </a:extLst>
              </p:cNvPr>
              <p:cNvSpPr txBox="1"/>
              <p:nvPr/>
            </p:nvSpPr>
            <p:spPr>
              <a:xfrm>
                <a:off x="4870949" y="6133370"/>
                <a:ext cx="132074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Types de contrat</a:t>
                </a:r>
              </a:p>
            </p:txBody>
          </p:sp>
        </p:grpSp>
        <p:grpSp>
          <p:nvGrpSpPr>
            <p:cNvPr id="147" name="Graphique 464">
              <a:extLst>
                <a:ext uri="{FF2B5EF4-FFF2-40B4-BE49-F238E27FC236}">
                  <a16:creationId xmlns:a16="http://schemas.microsoft.com/office/drawing/2014/main" id="{57748702-41C5-4B20-B53A-F53803B0C14A}"/>
                </a:ext>
              </a:extLst>
            </p:cNvPr>
            <p:cNvGrpSpPr/>
            <p:nvPr/>
          </p:nvGrpSpPr>
          <p:grpSpPr>
            <a:xfrm>
              <a:off x="3824731" y="4219543"/>
              <a:ext cx="3019325" cy="1913827"/>
              <a:chOff x="3824731" y="4219543"/>
              <a:chExt cx="3019325" cy="1913827"/>
            </a:xfrm>
          </p:grpSpPr>
          <p:grpSp>
            <p:nvGrpSpPr>
              <p:cNvPr id="149" name="Graphique 464">
                <a:extLst>
                  <a:ext uri="{FF2B5EF4-FFF2-40B4-BE49-F238E27FC236}">
                    <a16:creationId xmlns:a16="http://schemas.microsoft.com/office/drawing/2014/main" id="{0D7436BD-0B42-4074-9D7C-6B8A694B3B46}"/>
                  </a:ext>
                </a:extLst>
              </p:cNvPr>
              <p:cNvGrpSpPr/>
              <p:nvPr/>
            </p:nvGrpSpPr>
            <p:grpSpPr>
              <a:xfrm>
                <a:off x="4069228" y="5902538"/>
                <a:ext cx="2774828" cy="230832"/>
                <a:chOff x="4069228" y="5902538"/>
                <a:chExt cx="2774828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158" name="Forme libre : forme 157">
                  <a:extLst>
                    <a:ext uri="{FF2B5EF4-FFF2-40B4-BE49-F238E27FC236}">
                      <a16:creationId xmlns:a16="http://schemas.microsoft.com/office/drawing/2014/main" id="{9E63598B-7C62-43DF-AC50-585B74B3B8CB}"/>
                    </a:ext>
                  </a:extLst>
                </p:cNvPr>
                <p:cNvSpPr/>
                <p:nvPr/>
              </p:nvSpPr>
              <p:spPr>
                <a:xfrm>
                  <a:off x="4254114" y="5998366"/>
                  <a:ext cx="2589942" cy="3579"/>
                </a:xfrm>
                <a:custGeom>
                  <a:avLst/>
                  <a:gdLst>
                    <a:gd name="connsiteX0" fmla="*/ 76 w 2589942"/>
                    <a:gd name="connsiteY0" fmla="*/ 557 h 3579"/>
                    <a:gd name="connsiteX1" fmla="*/ 2590019 w 2589942"/>
                    <a:gd name="connsiteY1" fmla="*/ 557 h 3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589942" h="3579">
                      <a:moveTo>
                        <a:pt x="76" y="557"/>
                      </a:moveTo>
                      <a:lnTo>
                        <a:pt x="2590019" y="557"/>
                      </a:lnTo>
                    </a:path>
                  </a:pathLst>
                </a:custGeom>
                <a:ln w="357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59" name="ZoneTexte 158">
                  <a:extLst>
                    <a:ext uri="{FF2B5EF4-FFF2-40B4-BE49-F238E27FC236}">
                      <a16:creationId xmlns:a16="http://schemas.microsoft.com/office/drawing/2014/main" id="{B5989052-62D6-4D24-9F77-D39C9C092B44}"/>
                    </a:ext>
                  </a:extLst>
                </p:cNvPr>
                <p:cNvSpPr txBox="1"/>
                <p:nvPr/>
              </p:nvSpPr>
              <p:spPr>
                <a:xfrm>
                  <a:off x="4069228" y="5902538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56805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150" name="Graphique 464">
                <a:extLst>
                  <a:ext uri="{FF2B5EF4-FFF2-40B4-BE49-F238E27FC236}">
                    <a16:creationId xmlns:a16="http://schemas.microsoft.com/office/drawing/2014/main" id="{456FB3A3-27B3-4AE1-A10B-B7450DE192EB}"/>
                  </a:ext>
                </a:extLst>
              </p:cNvPr>
              <p:cNvGrpSpPr/>
              <p:nvPr/>
            </p:nvGrpSpPr>
            <p:grpSpPr>
              <a:xfrm>
                <a:off x="4010542" y="5166755"/>
                <a:ext cx="2833514" cy="230832"/>
                <a:chOff x="4010542" y="5166755"/>
                <a:chExt cx="2833514" cy="230832"/>
              </a:xfrm>
              <a:solidFill>
                <a:srgbClr val="000000"/>
              </a:solidFill>
            </p:grpSpPr>
            <p:sp>
              <p:nvSpPr>
                <p:cNvPr id="156" name="Forme libre : forme 155">
                  <a:extLst>
                    <a:ext uri="{FF2B5EF4-FFF2-40B4-BE49-F238E27FC236}">
                      <a16:creationId xmlns:a16="http://schemas.microsoft.com/office/drawing/2014/main" id="{76CE23A9-1E1F-4DC5-BF02-8EE47897780E}"/>
                    </a:ext>
                  </a:extLst>
                </p:cNvPr>
                <p:cNvSpPr/>
                <p:nvPr/>
              </p:nvSpPr>
              <p:spPr>
                <a:xfrm>
                  <a:off x="4254114" y="5292485"/>
                  <a:ext cx="2589942" cy="3579"/>
                </a:xfrm>
                <a:custGeom>
                  <a:avLst/>
                  <a:gdLst>
                    <a:gd name="connsiteX0" fmla="*/ 76 w 2589942"/>
                    <a:gd name="connsiteY0" fmla="*/ 360 h 3579"/>
                    <a:gd name="connsiteX1" fmla="*/ 2590019 w 2589942"/>
                    <a:gd name="connsiteY1" fmla="*/ 360 h 3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589942" h="3579">
                      <a:moveTo>
                        <a:pt x="76" y="360"/>
                      </a:moveTo>
                      <a:lnTo>
                        <a:pt x="2590019" y="360"/>
                      </a:lnTo>
                    </a:path>
                  </a:pathLst>
                </a:custGeom>
                <a:ln w="357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57" name="ZoneTexte 156">
                  <a:extLst>
                    <a:ext uri="{FF2B5EF4-FFF2-40B4-BE49-F238E27FC236}">
                      <a16:creationId xmlns:a16="http://schemas.microsoft.com/office/drawing/2014/main" id="{8CBFEF75-B332-4622-891D-08B252BC95B4}"/>
                    </a:ext>
                  </a:extLst>
                </p:cNvPr>
                <p:cNvSpPr txBox="1"/>
                <p:nvPr/>
              </p:nvSpPr>
              <p:spPr>
                <a:xfrm>
                  <a:off x="4010542" y="5166755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56805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50</a:t>
                  </a:r>
                </a:p>
              </p:txBody>
            </p:sp>
          </p:grpSp>
          <p:grpSp>
            <p:nvGrpSpPr>
              <p:cNvPr id="151" name="Graphique 464">
                <a:extLst>
                  <a:ext uri="{FF2B5EF4-FFF2-40B4-BE49-F238E27FC236}">
                    <a16:creationId xmlns:a16="http://schemas.microsoft.com/office/drawing/2014/main" id="{04F6F3B6-90AD-4A50-9ECF-14BDD77CB9DC}"/>
                  </a:ext>
                </a:extLst>
              </p:cNvPr>
              <p:cNvGrpSpPr/>
              <p:nvPr/>
            </p:nvGrpSpPr>
            <p:grpSpPr>
              <a:xfrm>
                <a:off x="3933170" y="4435578"/>
                <a:ext cx="2910886" cy="230832"/>
                <a:chOff x="3933170" y="4435578"/>
                <a:chExt cx="2910886" cy="230832"/>
              </a:xfrm>
              <a:solidFill>
                <a:srgbClr val="000000"/>
              </a:solidFill>
            </p:grpSpPr>
            <p:sp>
              <p:nvSpPr>
                <p:cNvPr id="154" name="Forme libre : forme 153">
                  <a:extLst>
                    <a:ext uri="{FF2B5EF4-FFF2-40B4-BE49-F238E27FC236}">
                      <a16:creationId xmlns:a16="http://schemas.microsoft.com/office/drawing/2014/main" id="{63F9A875-C6B6-4025-A37F-5EAEC65F2E2E}"/>
                    </a:ext>
                  </a:extLst>
                </p:cNvPr>
                <p:cNvSpPr/>
                <p:nvPr/>
              </p:nvSpPr>
              <p:spPr>
                <a:xfrm>
                  <a:off x="4254114" y="4586603"/>
                  <a:ext cx="2589942" cy="3579"/>
                </a:xfrm>
                <a:custGeom>
                  <a:avLst/>
                  <a:gdLst>
                    <a:gd name="connsiteX0" fmla="*/ 76 w 2589942"/>
                    <a:gd name="connsiteY0" fmla="*/ 163 h 3579"/>
                    <a:gd name="connsiteX1" fmla="*/ 2590019 w 2589942"/>
                    <a:gd name="connsiteY1" fmla="*/ 163 h 3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589942" h="3579">
                      <a:moveTo>
                        <a:pt x="76" y="163"/>
                      </a:moveTo>
                      <a:lnTo>
                        <a:pt x="2590019" y="163"/>
                      </a:lnTo>
                    </a:path>
                  </a:pathLst>
                </a:custGeom>
                <a:ln w="357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55" name="ZoneTexte 154">
                  <a:extLst>
                    <a:ext uri="{FF2B5EF4-FFF2-40B4-BE49-F238E27FC236}">
                      <a16:creationId xmlns:a16="http://schemas.microsoft.com/office/drawing/2014/main" id="{6EE478A2-AEE8-4024-B864-B317ECFE3080}"/>
                    </a:ext>
                  </a:extLst>
                </p:cNvPr>
                <p:cNvSpPr txBox="1"/>
                <p:nvPr/>
              </p:nvSpPr>
              <p:spPr>
                <a:xfrm>
                  <a:off x="3933170" y="4435578"/>
                  <a:ext cx="37702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56805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100</a:t>
                  </a:r>
                </a:p>
              </p:txBody>
            </p:sp>
          </p:grpSp>
          <p:sp>
            <p:nvSpPr>
              <p:cNvPr id="152" name="Forme libre : forme 151">
                <a:extLst>
                  <a:ext uri="{FF2B5EF4-FFF2-40B4-BE49-F238E27FC236}">
                    <a16:creationId xmlns:a16="http://schemas.microsoft.com/office/drawing/2014/main" id="{09724149-571B-43A1-99A9-363ED1331FBA}"/>
                  </a:ext>
                </a:extLst>
              </p:cNvPr>
              <p:cNvSpPr/>
              <p:nvPr/>
            </p:nvSpPr>
            <p:spPr>
              <a:xfrm>
                <a:off x="4254114" y="4219543"/>
                <a:ext cx="3579" cy="1778823"/>
              </a:xfrm>
              <a:custGeom>
                <a:avLst/>
                <a:gdLst>
                  <a:gd name="connsiteX0" fmla="*/ 76 w 3579"/>
                  <a:gd name="connsiteY0" fmla="*/ 60 h 1778823"/>
                  <a:gd name="connsiteX1" fmla="*/ 76 w 3579"/>
                  <a:gd name="connsiteY1" fmla="*/ 60 h 1778823"/>
                  <a:gd name="connsiteX2" fmla="*/ 76 w 3579"/>
                  <a:gd name="connsiteY2" fmla="*/ 1778884 h 1778823"/>
                  <a:gd name="connsiteX3" fmla="*/ 76 w 3579"/>
                  <a:gd name="connsiteY3" fmla="*/ 1778884 h 177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79" h="1778823">
                    <a:moveTo>
                      <a:pt x="76" y="60"/>
                    </a:moveTo>
                    <a:lnTo>
                      <a:pt x="76" y="60"/>
                    </a:lnTo>
                    <a:lnTo>
                      <a:pt x="76" y="1778884"/>
                    </a:lnTo>
                    <a:lnTo>
                      <a:pt x="76" y="1778884"/>
                    </a:lnTo>
                  </a:path>
                </a:pathLst>
              </a:custGeom>
              <a:noFill/>
              <a:ln w="3572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53" name="ZoneTexte 152">
                <a:extLst>
                  <a:ext uri="{FF2B5EF4-FFF2-40B4-BE49-F238E27FC236}">
                    <a16:creationId xmlns:a16="http://schemas.microsoft.com/office/drawing/2014/main" id="{275E9DB8-5951-4BA4-95AE-9B2C3E6E2C97}"/>
                  </a:ext>
                </a:extLst>
              </p:cNvPr>
              <p:cNvSpPr txBox="1"/>
              <p:nvPr/>
            </p:nvSpPr>
            <p:spPr>
              <a:xfrm rot="16200000">
                <a:off x="3611211" y="5003494"/>
                <a:ext cx="70403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132" name="Graphique 464">
              <a:extLst>
                <a:ext uri="{FF2B5EF4-FFF2-40B4-BE49-F238E27FC236}">
                  <a16:creationId xmlns:a16="http://schemas.microsoft.com/office/drawing/2014/main" id="{F86F774D-2A52-4443-8BA4-2F89E51414B4}"/>
                </a:ext>
              </a:extLst>
            </p:cNvPr>
            <p:cNvGrpSpPr/>
            <p:nvPr/>
          </p:nvGrpSpPr>
          <p:grpSpPr>
            <a:xfrm>
              <a:off x="4377444" y="4219543"/>
              <a:ext cx="2343279" cy="1778824"/>
              <a:chOff x="4377444" y="4219543"/>
              <a:chExt cx="2343279" cy="1778824"/>
            </a:xfrm>
          </p:grpSpPr>
          <p:grpSp>
            <p:nvGrpSpPr>
              <p:cNvPr id="141" name="Graphique 464">
                <a:extLst>
                  <a:ext uri="{FF2B5EF4-FFF2-40B4-BE49-F238E27FC236}">
                    <a16:creationId xmlns:a16="http://schemas.microsoft.com/office/drawing/2014/main" id="{25E2ABC1-C6D0-46F9-812A-F5339EC18ABD}"/>
                  </a:ext>
                </a:extLst>
              </p:cNvPr>
              <p:cNvGrpSpPr/>
              <p:nvPr/>
            </p:nvGrpSpPr>
            <p:grpSpPr>
              <a:xfrm>
                <a:off x="4377444" y="4388954"/>
                <a:ext cx="1788293" cy="1609412"/>
                <a:chOff x="4377444" y="4388954"/>
                <a:chExt cx="1788293" cy="1609412"/>
              </a:xfrm>
              <a:solidFill>
                <a:srgbClr val="1F77B4">
                  <a:alpha val="75000"/>
                </a:srgbClr>
              </a:solidFill>
            </p:grpSpPr>
            <p:sp>
              <p:nvSpPr>
                <p:cNvPr id="145" name="Forme libre : forme 144">
                  <a:extLst>
                    <a:ext uri="{FF2B5EF4-FFF2-40B4-BE49-F238E27FC236}">
                      <a16:creationId xmlns:a16="http://schemas.microsoft.com/office/drawing/2014/main" id="{C22F43EB-B161-40C1-ABBB-FA324336A744}"/>
                    </a:ext>
                  </a:extLst>
                </p:cNvPr>
                <p:cNvSpPr/>
                <p:nvPr/>
              </p:nvSpPr>
              <p:spPr>
                <a:xfrm>
                  <a:off x="4377444" y="5843072"/>
                  <a:ext cx="554985" cy="155294"/>
                </a:xfrm>
                <a:custGeom>
                  <a:avLst/>
                  <a:gdLst>
                    <a:gd name="connsiteX0" fmla="*/ 111 w 554985"/>
                    <a:gd name="connsiteY0" fmla="*/ 60 h 155294"/>
                    <a:gd name="connsiteX1" fmla="*/ 555097 w 554985"/>
                    <a:gd name="connsiteY1" fmla="*/ 60 h 155294"/>
                    <a:gd name="connsiteX2" fmla="*/ 555097 w 554985"/>
                    <a:gd name="connsiteY2" fmla="*/ 155354 h 155294"/>
                    <a:gd name="connsiteX3" fmla="*/ 111 w 554985"/>
                    <a:gd name="connsiteY3" fmla="*/ 155354 h 155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4985" h="155294">
                      <a:moveTo>
                        <a:pt x="111" y="60"/>
                      </a:moveTo>
                      <a:lnTo>
                        <a:pt x="555097" y="60"/>
                      </a:lnTo>
                      <a:lnTo>
                        <a:pt x="555097" y="155354"/>
                      </a:lnTo>
                      <a:lnTo>
                        <a:pt x="111" y="155354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35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6" name="Forme libre : forme 145">
                  <a:extLst>
                    <a:ext uri="{FF2B5EF4-FFF2-40B4-BE49-F238E27FC236}">
                      <a16:creationId xmlns:a16="http://schemas.microsoft.com/office/drawing/2014/main" id="{4ACB1476-FAE9-4CB4-A83A-9D3AE64B920A}"/>
                    </a:ext>
                  </a:extLst>
                </p:cNvPr>
                <p:cNvSpPr/>
                <p:nvPr/>
              </p:nvSpPr>
              <p:spPr>
                <a:xfrm>
                  <a:off x="5610752" y="4388954"/>
                  <a:ext cx="554985" cy="1609412"/>
                </a:xfrm>
                <a:custGeom>
                  <a:avLst/>
                  <a:gdLst>
                    <a:gd name="connsiteX0" fmla="*/ 455 w 554985"/>
                    <a:gd name="connsiteY0" fmla="*/ 60 h 1609412"/>
                    <a:gd name="connsiteX1" fmla="*/ 555441 w 554985"/>
                    <a:gd name="connsiteY1" fmla="*/ 60 h 1609412"/>
                    <a:gd name="connsiteX2" fmla="*/ 555441 w 554985"/>
                    <a:gd name="connsiteY2" fmla="*/ 1609473 h 1609412"/>
                    <a:gd name="connsiteX3" fmla="*/ 455 w 554985"/>
                    <a:gd name="connsiteY3" fmla="*/ 1609473 h 1609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4985" h="1609412">
                      <a:moveTo>
                        <a:pt x="455" y="60"/>
                      </a:moveTo>
                      <a:lnTo>
                        <a:pt x="555441" y="60"/>
                      </a:lnTo>
                      <a:lnTo>
                        <a:pt x="555441" y="1609473"/>
                      </a:lnTo>
                      <a:lnTo>
                        <a:pt x="455" y="1609473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35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42" name="Graphique 464">
                <a:extLst>
                  <a:ext uri="{FF2B5EF4-FFF2-40B4-BE49-F238E27FC236}">
                    <a16:creationId xmlns:a16="http://schemas.microsoft.com/office/drawing/2014/main" id="{ED17530A-4B8C-4DC3-9FC9-15B93293CCAA}"/>
                  </a:ext>
                </a:extLst>
              </p:cNvPr>
              <p:cNvGrpSpPr/>
              <p:nvPr/>
            </p:nvGrpSpPr>
            <p:grpSpPr>
              <a:xfrm>
                <a:off x="4932430" y="4219543"/>
                <a:ext cx="1788293" cy="1778824"/>
                <a:chOff x="4932430" y="4219543"/>
                <a:chExt cx="1788293" cy="1778824"/>
              </a:xfrm>
              <a:solidFill>
                <a:srgbClr val="FF7F0E">
                  <a:alpha val="75000"/>
                </a:srgbClr>
              </a:solidFill>
            </p:grpSpPr>
            <p:sp>
              <p:nvSpPr>
                <p:cNvPr id="143" name="Forme libre : forme 142">
                  <a:extLst>
                    <a:ext uri="{FF2B5EF4-FFF2-40B4-BE49-F238E27FC236}">
                      <a16:creationId xmlns:a16="http://schemas.microsoft.com/office/drawing/2014/main" id="{EBD7D710-E2E5-4E91-87A4-012AEBC96E0C}"/>
                    </a:ext>
                  </a:extLst>
                </p:cNvPr>
                <p:cNvSpPr/>
                <p:nvPr/>
              </p:nvSpPr>
              <p:spPr>
                <a:xfrm>
                  <a:off x="4932430" y="5927779"/>
                  <a:ext cx="554985" cy="70588"/>
                </a:xfrm>
                <a:custGeom>
                  <a:avLst/>
                  <a:gdLst>
                    <a:gd name="connsiteX0" fmla="*/ 111 w 554985"/>
                    <a:gd name="connsiteY0" fmla="*/ 60 h 70588"/>
                    <a:gd name="connsiteX1" fmla="*/ 555097 w 554985"/>
                    <a:gd name="connsiteY1" fmla="*/ 60 h 70588"/>
                    <a:gd name="connsiteX2" fmla="*/ 555097 w 554985"/>
                    <a:gd name="connsiteY2" fmla="*/ 70648 h 70588"/>
                    <a:gd name="connsiteX3" fmla="*/ 111 w 554985"/>
                    <a:gd name="connsiteY3" fmla="*/ 70648 h 705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4985" h="70588">
                      <a:moveTo>
                        <a:pt x="111" y="60"/>
                      </a:moveTo>
                      <a:lnTo>
                        <a:pt x="555097" y="60"/>
                      </a:lnTo>
                      <a:lnTo>
                        <a:pt x="555097" y="70648"/>
                      </a:lnTo>
                      <a:lnTo>
                        <a:pt x="111" y="70648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35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4" name="Forme libre : forme 143">
                  <a:extLst>
                    <a:ext uri="{FF2B5EF4-FFF2-40B4-BE49-F238E27FC236}">
                      <a16:creationId xmlns:a16="http://schemas.microsoft.com/office/drawing/2014/main" id="{AD43A82E-0194-4E45-81F1-90108D919BDA}"/>
                    </a:ext>
                  </a:extLst>
                </p:cNvPr>
                <p:cNvSpPr/>
                <p:nvPr/>
              </p:nvSpPr>
              <p:spPr>
                <a:xfrm>
                  <a:off x="6165738" y="4219543"/>
                  <a:ext cx="554985" cy="1778823"/>
                </a:xfrm>
                <a:custGeom>
                  <a:avLst/>
                  <a:gdLst>
                    <a:gd name="connsiteX0" fmla="*/ 455 w 554985"/>
                    <a:gd name="connsiteY0" fmla="*/ 60 h 1778823"/>
                    <a:gd name="connsiteX1" fmla="*/ 555441 w 554985"/>
                    <a:gd name="connsiteY1" fmla="*/ 60 h 1778823"/>
                    <a:gd name="connsiteX2" fmla="*/ 555441 w 554985"/>
                    <a:gd name="connsiteY2" fmla="*/ 1778884 h 1778823"/>
                    <a:gd name="connsiteX3" fmla="*/ 455 w 554985"/>
                    <a:gd name="connsiteY3" fmla="*/ 1778884 h 1778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4985" h="1778823">
                      <a:moveTo>
                        <a:pt x="455" y="60"/>
                      </a:moveTo>
                      <a:lnTo>
                        <a:pt x="555441" y="60"/>
                      </a:lnTo>
                      <a:lnTo>
                        <a:pt x="555441" y="1778884"/>
                      </a:lnTo>
                      <a:lnTo>
                        <a:pt x="455" y="1778884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35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133" name="Graphique 464">
              <a:extLst>
                <a:ext uri="{FF2B5EF4-FFF2-40B4-BE49-F238E27FC236}">
                  <a16:creationId xmlns:a16="http://schemas.microsoft.com/office/drawing/2014/main" id="{B23C090B-6E34-4D0A-A539-D9EEF4D0E7E5}"/>
                </a:ext>
              </a:extLst>
            </p:cNvPr>
            <p:cNvGrpSpPr/>
            <p:nvPr/>
          </p:nvGrpSpPr>
          <p:grpSpPr>
            <a:xfrm>
              <a:off x="4681430" y="5184092"/>
              <a:ext cx="301194" cy="375514"/>
              <a:chOff x="4681430" y="5184092"/>
              <a:chExt cx="301194" cy="375514"/>
            </a:xfrm>
          </p:grpSpPr>
          <p:grpSp>
            <p:nvGrpSpPr>
              <p:cNvPr id="134" name="Graphique 464">
                <a:extLst>
                  <a:ext uri="{FF2B5EF4-FFF2-40B4-BE49-F238E27FC236}">
                    <a16:creationId xmlns:a16="http://schemas.microsoft.com/office/drawing/2014/main" id="{6BC56032-CC66-409E-AA17-DF0707BDA248}"/>
                  </a:ext>
                </a:extLst>
              </p:cNvPr>
              <p:cNvGrpSpPr/>
              <p:nvPr/>
            </p:nvGrpSpPr>
            <p:grpSpPr>
              <a:xfrm>
                <a:off x="4681430" y="5184092"/>
                <a:ext cx="295231" cy="221588"/>
                <a:chOff x="4681430" y="5184092"/>
                <a:chExt cx="295231" cy="221588"/>
              </a:xfrm>
            </p:grpSpPr>
            <p:sp>
              <p:nvSpPr>
                <p:cNvPr id="139" name="Forme libre : forme 138">
                  <a:extLst>
                    <a:ext uri="{FF2B5EF4-FFF2-40B4-BE49-F238E27FC236}">
                      <a16:creationId xmlns:a16="http://schemas.microsoft.com/office/drawing/2014/main" id="{13FCD924-2CA5-4056-8A3A-5EDC7A9A8C57}"/>
                    </a:ext>
                  </a:extLst>
                </p:cNvPr>
                <p:cNvSpPr/>
                <p:nvPr/>
              </p:nvSpPr>
              <p:spPr>
                <a:xfrm>
                  <a:off x="4681430" y="5184092"/>
                  <a:ext cx="85028" cy="82659"/>
                </a:xfrm>
                <a:custGeom>
                  <a:avLst/>
                  <a:gdLst>
                    <a:gd name="connsiteX0" fmla="*/ 36511 w 35791"/>
                    <a:gd name="connsiteY0" fmla="*/ 17941 h 35791"/>
                    <a:gd name="connsiteX1" fmla="*/ 18616 w 35791"/>
                    <a:gd name="connsiteY1" fmla="*/ 35836 h 35791"/>
                    <a:gd name="connsiteX2" fmla="*/ 720 w 35791"/>
                    <a:gd name="connsiteY2" fmla="*/ 17941 h 35791"/>
                    <a:gd name="connsiteX3" fmla="*/ 18616 w 35791"/>
                    <a:gd name="connsiteY3" fmla="*/ 45 h 35791"/>
                    <a:gd name="connsiteX4" fmla="*/ 36511 w 35791"/>
                    <a:gd name="connsiteY4" fmla="*/ 17941 h 35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791" h="35791">
                      <a:moveTo>
                        <a:pt x="36511" y="17941"/>
                      </a:moveTo>
                      <a:cubicBezTo>
                        <a:pt x="36511" y="27824"/>
                        <a:pt x="28499" y="35836"/>
                        <a:pt x="18616" y="35836"/>
                      </a:cubicBezTo>
                      <a:cubicBezTo>
                        <a:pt x="8732" y="35836"/>
                        <a:pt x="720" y="27824"/>
                        <a:pt x="720" y="17941"/>
                      </a:cubicBezTo>
                      <a:cubicBezTo>
                        <a:pt x="720" y="8057"/>
                        <a:pt x="8732" y="45"/>
                        <a:pt x="18616" y="45"/>
                      </a:cubicBezTo>
                      <a:cubicBezTo>
                        <a:pt x="28499" y="45"/>
                        <a:pt x="36511" y="8057"/>
                        <a:pt x="36511" y="179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7144" cap="flat">
                  <a:solidFill>
                    <a:schemeClr val="accent2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0" name="ZoneTexte 139">
                  <a:extLst>
                    <a:ext uri="{FF2B5EF4-FFF2-40B4-BE49-F238E27FC236}">
                      <a16:creationId xmlns:a16="http://schemas.microsoft.com/office/drawing/2014/main" id="{24EC26BA-2FAF-4E3F-A1FE-06398E634519}"/>
                    </a:ext>
                  </a:extLst>
                </p:cNvPr>
                <p:cNvSpPr txBox="1"/>
                <p:nvPr/>
              </p:nvSpPr>
              <p:spPr>
                <a:xfrm>
                  <a:off x="4729477" y="5190236"/>
                  <a:ext cx="247184" cy="215444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200" spc="0" baseline="56805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136" name="Graphique 464">
                <a:extLst>
                  <a:ext uri="{FF2B5EF4-FFF2-40B4-BE49-F238E27FC236}">
                    <a16:creationId xmlns:a16="http://schemas.microsoft.com/office/drawing/2014/main" id="{EB338BCB-7AC3-4597-850E-C23BC1EEBA80}"/>
                  </a:ext>
                </a:extLst>
              </p:cNvPr>
              <p:cNvGrpSpPr/>
              <p:nvPr/>
            </p:nvGrpSpPr>
            <p:grpSpPr>
              <a:xfrm>
                <a:off x="4682493" y="5323021"/>
                <a:ext cx="300131" cy="236585"/>
                <a:chOff x="4682493" y="5323021"/>
                <a:chExt cx="300131" cy="236585"/>
              </a:xfrm>
            </p:grpSpPr>
            <p:sp>
              <p:nvSpPr>
                <p:cNvPr id="137" name="Forme libre : forme 136">
                  <a:extLst>
                    <a:ext uri="{FF2B5EF4-FFF2-40B4-BE49-F238E27FC236}">
                      <a16:creationId xmlns:a16="http://schemas.microsoft.com/office/drawing/2014/main" id="{0F4A122C-E6CC-49BE-A467-15948CB654EF}"/>
                    </a:ext>
                  </a:extLst>
                </p:cNvPr>
                <p:cNvSpPr/>
                <p:nvPr/>
              </p:nvSpPr>
              <p:spPr>
                <a:xfrm>
                  <a:off x="4682493" y="5323021"/>
                  <a:ext cx="77636" cy="82659"/>
                </a:xfrm>
                <a:custGeom>
                  <a:avLst/>
                  <a:gdLst>
                    <a:gd name="connsiteX0" fmla="*/ 36551 w 35791"/>
                    <a:gd name="connsiteY0" fmla="*/ 17941 h 35791"/>
                    <a:gd name="connsiteX1" fmla="*/ 18655 w 35791"/>
                    <a:gd name="connsiteY1" fmla="*/ 35836 h 35791"/>
                    <a:gd name="connsiteX2" fmla="*/ 759 w 35791"/>
                    <a:gd name="connsiteY2" fmla="*/ 17941 h 35791"/>
                    <a:gd name="connsiteX3" fmla="*/ 18655 w 35791"/>
                    <a:gd name="connsiteY3" fmla="*/ 45 h 35791"/>
                    <a:gd name="connsiteX4" fmla="*/ 36551 w 35791"/>
                    <a:gd name="connsiteY4" fmla="*/ 17941 h 35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791" h="35791">
                      <a:moveTo>
                        <a:pt x="36551" y="17941"/>
                      </a:moveTo>
                      <a:cubicBezTo>
                        <a:pt x="36551" y="27824"/>
                        <a:pt x="28538" y="35836"/>
                        <a:pt x="18655" y="35836"/>
                      </a:cubicBezTo>
                      <a:cubicBezTo>
                        <a:pt x="8771" y="35836"/>
                        <a:pt x="759" y="27824"/>
                        <a:pt x="759" y="17941"/>
                      </a:cubicBezTo>
                      <a:cubicBezTo>
                        <a:pt x="759" y="8057"/>
                        <a:pt x="8771" y="45"/>
                        <a:pt x="18655" y="45"/>
                      </a:cubicBezTo>
                      <a:cubicBezTo>
                        <a:pt x="28538" y="45"/>
                        <a:pt x="36551" y="8057"/>
                        <a:pt x="36551" y="1794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7144" cap="flat">
                  <a:solidFill>
                    <a:schemeClr val="accent3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38" name="ZoneTexte 137">
                  <a:extLst>
                    <a:ext uri="{FF2B5EF4-FFF2-40B4-BE49-F238E27FC236}">
                      <a16:creationId xmlns:a16="http://schemas.microsoft.com/office/drawing/2014/main" id="{AE486D90-A039-40C8-A490-95F3047F7B61}"/>
                    </a:ext>
                  </a:extLst>
                </p:cNvPr>
                <p:cNvSpPr txBox="1"/>
                <p:nvPr/>
              </p:nvSpPr>
              <p:spPr>
                <a:xfrm>
                  <a:off x="4724220" y="5344162"/>
                  <a:ext cx="258404" cy="215444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200" spc="0" baseline="56805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</p:grpSp>
      </p:grpSp>
      <p:sp>
        <p:nvSpPr>
          <p:cNvPr id="71" name="ZoneTexte 70">
            <a:extLst>
              <a:ext uri="{FF2B5EF4-FFF2-40B4-BE49-F238E27FC236}">
                <a16:creationId xmlns:a16="http://schemas.microsoft.com/office/drawing/2014/main" id="{2D9B9237-EB1D-4C26-8302-75A2873CA476}"/>
              </a:ext>
            </a:extLst>
          </p:cNvPr>
          <p:cNvSpPr txBox="1"/>
          <p:nvPr/>
        </p:nvSpPr>
        <p:spPr>
          <a:xfrm>
            <a:off x="6140749" y="2754761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126</a:t>
            </a:r>
          </a:p>
        </p:txBody>
      </p:sp>
      <p:sp>
        <p:nvSpPr>
          <p:cNvPr id="73" name="Flèche : droite 72">
            <a:extLst>
              <a:ext uri="{FF2B5EF4-FFF2-40B4-BE49-F238E27FC236}">
                <a16:creationId xmlns:a16="http://schemas.microsoft.com/office/drawing/2014/main" id="{242680A8-374F-4889-B4B6-5C3431B9CDC0}"/>
              </a:ext>
            </a:extLst>
          </p:cNvPr>
          <p:cNvSpPr/>
          <p:nvPr/>
        </p:nvSpPr>
        <p:spPr>
          <a:xfrm>
            <a:off x="924144" y="1890053"/>
            <a:ext cx="1494160" cy="822008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/>
              <a:t>Indicateurs</a:t>
            </a:r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E9AC6A06-181E-4749-9082-CA67B61F7828}"/>
              </a:ext>
            </a:extLst>
          </p:cNvPr>
          <p:cNvSpPr txBox="1"/>
          <p:nvPr/>
        </p:nvSpPr>
        <p:spPr>
          <a:xfrm>
            <a:off x="5540989" y="3078203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114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EA93AB1A-C3B3-48BA-9AF7-F92985F3B56E}"/>
              </a:ext>
            </a:extLst>
          </p:cNvPr>
          <p:cNvSpPr txBox="1"/>
          <p:nvPr/>
        </p:nvSpPr>
        <p:spPr>
          <a:xfrm>
            <a:off x="4944139" y="4124715"/>
            <a:ext cx="572363" cy="282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88A31609-43DC-46CF-8456-383E75E31D41}"/>
              </a:ext>
            </a:extLst>
          </p:cNvPr>
          <p:cNvSpPr txBox="1"/>
          <p:nvPr/>
        </p:nvSpPr>
        <p:spPr>
          <a:xfrm>
            <a:off x="4377414" y="4177012"/>
            <a:ext cx="572363" cy="282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77" name="Flèche : haut 76">
            <a:extLst>
              <a:ext uri="{FF2B5EF4-FFF2-40B4-BE49-F238E27FC236}">
                <a16:creationId xmlns:a16="http://schemas.microsoft.com/office/drawing/2014/main" id="{EFAC7117-7D28-41BD-850B-10B1F476DF74}"/>
              </a:ext>
            </a:extLst>
          </p:cNvPr>
          <p:cNvSpPr/>
          <p:nvPr/>
        </p:nvSpPr>
        <p:spPr>
          <a:xfrm rot="5400000">
            <a:off x="4178964" y="5152693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851444DC-98E5-438A-B5E3-1F48ADD6C9BC}"/>
              </a:ext>
            </a:extLst>
          </p:cNvPr>
          <p:cNvSpPr txBox="1"/>
          <p:nvPr/>
        </p:nvSpPr>
        <p:spPr>
          <a:xfrm>
            <a:off x="4564269" y="5118117"/>
            <a:ext cx="2823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fois plus de CDD pour les femmes que pour les hommes</a:t>
            </a:r>
          </a:p>
        </p:txBody>
      </p:sp>
      <p:sp>
        <p:nvSpPr>
          <p:cNvPr id="79" name="Flèche : haut 78">
            <a:extLst>
              <a:ext uri="{FF2B5EF4-FFF2-40B4-BE49-F238E27FC236}">
                <a16:creationId xmlns:a16="http://schemas.microsoft.com/office/drawing/2014/main" id="{3774AFAF-B118-41CC-97C3-7342EA1FC341}"/>
              </a:ext>
            </a:extLst>
          </p:cNvPr>
          <p:cNvSpPr/>
          <p:nvPr/>
        </p:nvSpPr>
        <p:spPr>
          <a:xfrm rot="5400000">
            <a:off x="8614942" y="5094685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28E27076-CAE5-428B-A10B-DC276D1AA074}"/>
              </a:ext>
            </a:extLst>
          </p:cNvPr>
          <p:cNvSpPr txBox="1"/>
          <p:nvPr/>
        </p:nvSpPr>
        <p:spPr>
          <a:xfrm>
            <a:off x="8864268" y="5096690"/>
            <a:ext cx="2823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Répartion femme-homme équilibrée</a:t>
            </a:r>
          </a:p>
        </p:txBody>
      </p:sp>
    </p:spTree>
    <p:extLst>
      <p:ext uri="{BB962C8B-B14F-4D97-AF65-F5344CB8AC3E}">
        <p14:creationId xmlns:p14="http://schemas.microsoft.com/office/powerpoint/2010/main" val="1331137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ED77F61-4FAE-4996-8161-4BFBF99DF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38" y="753184"/>
            <a:ext cx="474765" cy="474765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A289254C-163D-407E-ACD6-C95A956F0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864" y="503656"/>
            <a:ext cx="10058400" cy="724293"/>
          </a:xfrm>
        </p:spPr>
        <p:txBody>
          <a:bodyPr>
            <a:normAutofit/>
          </a:bodyPr>
          <a:lstStyle/>
          <a:p>
            <a:r>
              <a:rPr lang="fr-FR" sz="3000"/>
              <a:t>Workflow : domaines Promotion et Qualification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6CBD0ED-ECA7-4D75-87FA-13AACFE971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188" r="-2451" b="53836"/>
          <a:stretch/>
        </p:blipFill>
        <p:spPr>
          <a:xfrm>
            <a:off x="1933008" y="2342181"/>
            <a:ext cx="7753350" cy="3167685"/>
          </a:xfrm>
          <a:prstGeom prst="rect">
            <a:avLst/>
          </a:prstGeom>
        </p:spPr>
      </p:pic>
      <p:sp>
        <p:nvSpPr>
          <p:cNvPr id="15" name="Flèche : bas 14">
            <a:extLst>
              <a:ext uri="{FF2B5EF4-FFF2-40B4-BE49-F238E27FC236}">
                <a16:creationId xmlns:a16="http://schemas.microsoft.com/office/drawing/2014/main" id="{F00EE29F-4642-4AA4-A494-5D83AA2FFFF8}"/>
              </a:ext>
            </a:extLst>
          </p:cNvPr>
          <p:cNvSpPr/>
          <p:nvPr/>
        </p:nvSpPr>
        <p:spPr>
          <a:xfrm>
            <a:off x="2337118" y="4647745"/>
            <a:ext cx="98619" cy="9446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Flèche : haut 15">
            <a:extLst>
              <a:ext uri="{FF2B5EF4-FFF2-40B4-BE49-F238E27FC236}">
                <a16:creationId xmlns:a16="http://schemas.microsoft.com/office/drawing/2014/main" id="{383ABDFA-F69F-41B5-8C3C-484D57B4F43D}"/>
              </a:ext>
            </a:extLst>
          </p:cNvPr>
          <p:cNvSpPr/>
          <p:nvPr/>
        </p:nvSpPr>
        <p:spPr>
          <a:xfrm>
            <a:off x="3170283" y="2261175"/>
            <a:ext cx="45719" cy="50566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92BECDB-6196-4ED9-A5C0-F0045F7E05AC}"/>
              </a:ext>
            </a:extLst>
          </p:cNvPr>
          <p:cNvSpPr txBox="1"/>
          <p:nvPr/>
        </p:nvSpPr>
        <p:spPr>
          <a:xfrm>
            <a:off x="2588234" y="2060414"/>
            <a:ext cx="9824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Promotion =1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351B9593-DBD2-4423-A429-40511DF8151B}"/>
              </a:ext>
            </a:extLst>
          </p:cNvPr>
          <p:cNvSpPr txBox="1"/>
          <p:nvPr/>
        </p:nvSpPr>
        <p:spPr>
          <a:xfrm>
            <a:off x="1933008" y="5592373"/>
            <a:ext cx="98241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Id_salarié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Ancienneté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Promotion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Sexe</a:t>
            </a:r>
          </a:p>
        </p:txBody>
      </p:sp>
      <p:sp>
        <p:nvSpPr>
          <p:cNvPr id="19" name="Flèche : bas 18">
            <a:extLst>
              <a:ext uri="{FF2B5EF4-FFF2-40B4-BE49-F238E27FC236}">
                <a16:creationId xmlns:a16="http://schemas.microsoft.com/office/drawing/2014/main" id="{133DEB69-B953-4708-BAFD-986AE65E9D02}"/>
              </a:ext>
            </a:extLst>
          </p:cNvPr>
          <p:cNvSpPr/>
          <p:nvPr/>
        </p:nvSpPr>
        <p:spPr>
          <a:xfrm>
            <a:off x="3216002" y="4647745"/>
            <a:ext cx="98619" cy="9446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84103141-7DCB-4DC6-B734-E8B0F3260E0D}"/>
              </a:ext>
            </a:extLst>
          </p:cNvPr>
          <p:cNvSpPr txBox="1"/>
          <p:nvPr/>
        </p:nvSpPr>
        <p:spPr>
          <a:xfrm>
            <a:off x="3570647" y="3832883"/>
            <a:ext cx="504000" cy="123111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r>
              <a:rPr lang="fr-FR" sz="800" b="1">
                <a:latin typeface="Arial Narrow" panose="020B0606020202030204" pitchFamily="34" charset="0"/>
              </a:rPr>
              <a:t>genre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2813DC4B-3C24-4A86-9301-C2833A20CFA1}"/>
              </a:ext>
            </a:extLst>
          </p:cNvPr>
          <p:cNvSpPr txBox="1"/>
          <p:nvPr/>
        </p:nvSpPr>
        <p:spPr>
          <a:xfrm>
            <a:off x="3125474" y="5647669"/>
            <a:ext cx="172996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: ancienneté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pivot : sexe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aggregation :  id_salarié count</a:t>
            </a:r>
          </a:p>
        </p:txBody>
      </p:sp>
      <p:sp>
        <p:nvSpPr>
          <p:cNvPr id="23" name="Flèche : haut 22">
            <a:extLst>
              <a:ext uri="{FF2B5EF4-FFF2-40B4-BE49-F238E27FC236}">
                <a16:creationId xmlns:a16="http://schemas.microsoft.com/office/drawing/2014/main" id="{89DDB18E-765D-4EFE-BE52-76474240CE9F}"/>
              </a:ext>
            </a:extLst>
          </p:cNvPr>
          <p:cNvSpPr/>
          <p:nvPr/>
        </p:nvSpPr>
        <p:spPr>
          <a:xfrm>
            <a:off x="3747077" y="2052703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ED8454C-489D-4A8C-BB0A-9FF97A0D32C9}"/>
              </a:ext>
            </a:extLst>
          </p:cNvPr>
          <p:cNvSpPr txBox="1"/>
          <p:nvPr/>
        </p:nvSpPr>
        <p:spPr>
          <a:xfrm>
            <a:off x="3570647" y="1378724"/>
            <a:ext cx="15408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: service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pivot : sexe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aggregation :  promotion count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584544BD-60AB-49D9-9364-A02EDE71B66F}"/>
              </a:ext>
            </a:extLst>
          </p:cNvPr>
          <p:cNvSpPr txBox="1"/>
          <p:nvPr/>
        </p:nvSpPr>
        <p:spPr>
          <a:xfrm>
            <a:off x="6875600" y="4796893"/>
            <a:ext cx="1907065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: service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pivot : sexe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aggregation : id_salarié count</a:t>
            </a:r>
          </a:p>
        </p:txBody>
      </p:sp>
      <p:sp>
        <p:nvSpPr>
          <p:cNvPr id="27" name="Flèche : haut 26">
            <a:extLst>
              <a:ext uri="{FF2B5EF4-FFF2-40B4-BE49-F238E27FC236}">
                <a16:creationId xmlns:a16="http://schemas.microsoft.com/office/drawing/2014/main" id="{8B292EC1-AD74-4832-A4D6-FB03ED51F5DF}"/>
              </a:ext>
            </a:extLst>
          </p:cNvPr>
          <p:cNvSpPr/>
          <p:nvPr/>
        </p:nvSpPr>
        <p:spPr>
          <a:xfrm rot="10800000">
            <a:off x="7033510" y="4294016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Flèche : haut 27">
            <a:extLst>
              <a:ext uri="{FF2B5EF4-FFF2-40B4-BE49-F238E27FC236}">
                <a16:creationId xmlns:a16="http://schemas.microsoft.com/office/drawing/2014/main" id="{9EF73E19-7081-4CE2-8A4A-6A5992382ADB}"/>
              </a:ext>
            </a:extLst>
          </p:cNvPr>
          <p:cNvSpPr/>
          <p:nvPr/>
        </p:nvSpPr>
        <p:spPr>
          <a:xfrm rot="10800000">
            <a:off x="9036832" y="4299366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332B5B57-5DDA-4C68-ADAA-B4AB75FC9AA1}"/>
              </a:ext>
            </a:extLst>
          </p:cNvPr>
          <p:cNvSpPr txBox="1"/>
          <p:nvPr/>
        </p:nvSpPr>
        <p:spPr>
          <a:xfrm>
            <a:off x="8877381" y="4737264"/>
            <a:ext cx="13816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 du graphique</a:t>
            </a:r>
          </a:p>
        </p:txBody>
      </p:sp>
    </p:spTree>
    <p:extLst>
      <p:ext uri="{BB962C8B-B14F-4D97-AF65-F5344CB8AC3E}">
        <p14:creationId xmlns:p14="http://schemas.microsoft.com/office/powerpoint/2010/main" val="1228693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10C02FC9-EBB9-4043-A884-2417E8D8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107" y="685628"/>
            <a:ext cx="3371989" cy="674042"/>
          </a:xfrm>
        </p:spPr>
        <p:txBody>
          <a:bodyPr>
            <a:normAutofit/>
          </a:bodyPr>
          <a:lstStyle/>
          <a:p>
            <a:r>
              <a:rPr lang="fr-FR" sz="3000"/>
              <a:t>Promotion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CDC05D9-7750-41B7-88CE-6C3974480E78}"/>
              </a:ext>
            </a:extLst>
          </p:cNvPr>
          <p:cNvSpPr txBox="1"/>
          <p:nvPr/>
        </p:nvSpPr>
        <p:spPr>
          <a:xfrm>
            <a:off x="2893470" y="1656143"/>
            <a:ext cx="20168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promotions</a:t>
            </a:r>
          </a:p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 par genre</a:t>
            </a:r>
          </a:p>
        </p:txBody>
      </p:sp>
      <p:grpSp>
        <p:nvGrpSpPr>
          <p:cNvPr id="10" name="Graphique 2">
            <a:extLst>
              <a:ext uri="{FF2B5EF4-FFF2-40B4-BE49-F238E27FC236}">
                <a16:creationId xmlns:a16="http://schemas.microsoft.com/office/drawing/2014/main" id="{EEC5E03B-D146-4AA4-873F-9A515ADD749F}"/>
              </a:ext>
            </a:extLst>
          </p:cNvPr>
          <p:cNvGrpSpPr/>
          <p:nvPr/>
        </p:nvGrpSpPr>
        <p:grpSpPr>
          <a:xfrm>
            <a:off x="2396481" y="2312621"/>
            <a:ext cx="4036646" cy="2892680"/>
            <a:chOff x="845714" y="2326833"/>
            <a:chExt cx="4921421" cy="3409962"/>
          </a:xfrm>
        </p:grpSpPr>
        <p:grpSp>
          <p:nvGrpSpPr>
            <p:cNvPr id="11" name="Graphique 2">
              <a:extLst>
                <a:ext uri="{FF2B5EF4-FFF2-40B4-BE49-F238E27FC236}">
                  <a16:creationId xmlns:a16="http://schemas.microsoft.com/office/drawing/2014/main" id="{5532023A-D04F-41A4-8293-E4C14DED25B5}"/>
                </a:ext>
              </a:extLst>
            </p:cNvPr>
            <p:cNvGrpSpPr/>
            <p:nvPr/>
          </p:nvGrpSpPr>
          <p:grpSpPr>
            <a:xfrm>
              <a:off x="1464129" y="2326833"/>
              <a:ext cx="4303006" cy="3409962"/>
              <a:chOff x="1464129" y="2326833"/>
              <a:chExt cx="4303006" cy="3409962"/>
            </a:xfrm>
          </p:grpSpPr>
          <p:grpSp>
            <p:nvGrpSpPr>
              <p:cNvPr id="12" name="Graphique 2">
                <a:extLst>
                  <a:ext uri="{FF2B5EF4-FFF2-40B4-BE49-F238E27FC236}">
                    <a16:creationId xmlns:a16="http://schemas.microsoft.com/office/drawing/2014/main" id="{5C25EE0F-7E9A-48A8-B055-C9E37B0A60CC}"/>
                  </a:ext>
                </a:extLst>
              </p:cNvPr>
              <p:cNvGrpSpPr/>
              <p:nvPr/>
            </p:nvGrpSpPr>
            <p:grpSpPr>
              <a:xfrm>
                <a:off x="2463507" y="2326833"/>
                <a:ext cx="255198" cy="3303250"/>
                <a:chOff x="2463507" y="2326833"/>
                <a:chExt cx="255198" cy="3303250"/>
              </a:xfrm>
              <a:solidFill>
                <a:srgbClr val="000000"/>
              </a:solidFill>
            </p:grpSpPr>
            <p:sp>
              <p:nvSpPr>
                <p:cNvPr id="13" name="Forme libre : forme 12">
                  <a:extLst>
                    <a:ext uri="{FF2B5EF4-FFF2-40B4-BE49-F238E27FC236}">
                      <a16:creationId xmlns:a16="http://schemas.microsoft.com/office/drawing/2014/main" id="{01B58AF0-5B1A-44F6-A4DE-C05A254AAA93}"/>
                    </a:ext>
                  </a:extLst>
                </p:cNvPr>
                <p:cNvSpPr/>
                <p:nvPr/>
              </p:nvSpPr>
              <p:spPr>
                <a:xfrm>
                  <a:off x="2591107" y="2326833"/>
                  <a:ext cx="5892" cy="2928390"/>
                </a:xfrm>
                <a:custGeom>
                  <a:avLst/>
                  <a:gdLst>
                    <a:gd name="connsiteX0" fmla="*/ 261 w 5892"/>
                    <a:gd name="connsiteY0" fmla="*/ 2928947 h 2928390"/>
                    <a:gd name="connsiteX1" fmla="*/ 261 w 5892"/>
                    <a:gd name="connsiteY1" fmla="*/ 557 h 2928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892" h="2928390">
                      <a:moveTo>
                        <a:pt x="261" y="2928947"/>
                      </a:moveTo>
                      <a:lnTo>
                        <a:pt x="261" y="557"/>
                      </a:lnTo>
                    </a:path>
                  </a:pathLst>
                </a:custGeom>
                <a:ln w="588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" name="ZoneTexte 13">
                  <a:extLst>
                    <a:ext uri="{FF2B5EF4-FFF2-40B4-BE49-F238E27FC236}">
                      <a16:creationId xmlns:a16="http://schemas.microsoft.com/office/drawing/2014/main" id="{CFC19C2F-F2AD-41C6-9003-7F77241C7530}"/>
                    </a:ext>
                  </a:extLst>
                </p:cNvPr>
                <p:cNvSpPr txBox="1"/>
                <p:nvPr/>
              </p:nvSpPr>
              <p:spPr>
                <a:xfrm>
                  <a:off x="2463507" y="5399251"/>
                  <a:ext cx="25519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648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15" name="Graphique 2">
                <a:extLst>
                  <a:ext uri="{FF2B5EF4-FFF2-40B4-BE49-F238E27FC236}">
                    <a16:creationId xmlns:a16="http://schemas.microsoft.com/office/drawing/2014/main" id="{A27414C7-9B56-4721-8704-97F858B2835D}"/>
                  </a:ext>
                </a:extLst>
              </p:cNvPr>
              <p:cNvGrpSpPr/>
              <p:nvPr/>
            </p:nvGrpSpPr>
            <p:grpSpPr>
              <a:xfrm>
                <a:off x="4521610" y="2326833"/>
                <a:ext cx="268022" cy="3301577"/>
                <a:chOff x="4521610" y="2326833"/>
                <a:chExt cx="268022" cy="3301577"/>
              </a:xfrm>
              <a:solidFill>
                <a:srgbClr val="000000"/>
              </a:solidFill>
            </p:grpSpPr>
            <p:sp>
              <p:nvSpPr>
                <p:cNvPr id="16" name="Forme libre : forme 15">
                  <a:extLst>
                    <a:ext uri="{FF2B5EF4-FFF2-40B4-BE49-F238E27FC236}">
                      <a16:creationId xmlns:a16="http://schemas.microsoft.com/office/drawing/2014/main" id="{C013C46B-EDBC-4F92-BF24-85D6652FAFEA}"/>
                    </a:ext>
                  </a:extLst>
                </p:cNvPr>
                <p:cNvSpPr/>
                <p:nvPr/>
              </p:nvSpPr>
              <p:spPr>
                <a:xfrm>
                  <a:off x="4640158" y="2326833"/>
                  <a:ext cx="5892" cy="2928390"/>
                </a:xfrm>
                <a:custGeom>
                  <a:avLst/>
                  <a:gdLst>
                    <a:gd name="connsiteX0" fmla="*/ 609 w 5892"/>
                    <a:gd name="connsiteY0" fmla="*/ 2928947 h 2928390"/>
                    <a:gd name="connsiteX1" fmla="*/ 609 w 5892"/>
                    <a:gd name="connsiteY1" fmla="*/ 557 h 2928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892" h="2928390">
                      <a:moveTo>
                        <a:pt x="609" y="2928947"/>
                      </a:moveTo>
                      <a:lnTo>
                        <a:pt x="609" y="557"/>
                      </a:lnTo>
                    </a:path>
                  </a:pathLst>
                </a:custGeom>
                <a:ln w="588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" name="ZoneTexte 16">
                  <a:extLst>
                    <a:ext uri="{FF2B5EF4-FFF2-40B4-BE49-F238E27FC236}">
                      <a16:creationId xmlns:a16="http://schemas.microsoft.com/office/drawing/2014/main" id="{8C8E2C1D-37B8-45BA-AC8D-8A691B07FA23}"/>
                    </a:ext>
                  </a:extLst>
                </p:cNvPr>
                <p:cNvSpPr txBox="1"/>
                <p:nvPr/>
              </p:nvSpPr>
              <p:spPr>
                <a:xfrm>
                  <a:off x="4521610" y="5397578"/>
                  <a:ext cx="2680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648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  <p:sp>
            <p:nvSpPr>
              <p:cNvPr id="18" name="Forme libre : forme 17">
                <a:extLst>
                  <a:ext uri="{FF2B5EF4-FFF2-40B4-BE49-F238E27FC236}">
                    <a16:creationId xmlns:a16="http://schemas.microsoft.com/office/drawing/2014/main" id="{7B6FC361-7B12-4862-B1FA-D4A72063F35F}"/>
                  </a:ext>
                </a:extLst>
              </p:cNvPr>
              <p:cNvSpPr/>
              <p:nvPr/>
            </p:nvSpPr>
            <p:spPr>
              <a:xfrm>
                <a:off x="1464129" y="5255223"/>
                <a:ext cx="4303006" cy="5892"/>
              </a:xfrm>
              <a:custGeom>
                <a:avLst/>
                <a:gdLst>
                  <a:gd name="connsiteX0" fmla="*/ 70 w 4303006"/>
                  <a:gd name="connsiteY0" fmla="*/ 557 h 5892"/>
                  <a:gd name="connsiteX1" fmla="*/ 70 w 4303006"/>
                  <a:gd name="connsiteY1" fmla="*/ 557 h 5892"/>
                  <a:gd name="connsiteX2" fmla="*/ 4303077 w 4303006"/>
                  <a:gd name="connsiteY2" fmla="*/ 557 h 5892"/>
                  <a:gd name="connsiteX3" fmla="*/ 4303077 w 4303006"/>
                  <a:gd name="connsiteY3" fmla="*/ 557 h 5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03006" h="5892">
                    <a:moveTo>
                      <a:pt x="70" y="557"/>
                    </a:moveTo>
                    <a:lnTo>
                      <a:pt x="70" y="557"/>
                    </a:lnTo>
                    <a:lnTo>
                      <a:pt x="4303077" y="557"/>
                    </a:lnTo>
                    <a:lnTo>
                      <a:pt x="4303077" y="557"/>
                    </a:lnTo>
                  </a:path>
                </a:pathLst>
              </a:custGeom>
              <a:noFill/>
              <a:ln w="5882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03B66EAA-FF9C-40F4-A0E7-58DED0AE288D}"/>
                  </a:ext>
                </a:extLst>
              </p:cNvPr>
              <p:cNvSpPr txBox="1"/>
              <p:nvPr/>
            </p:nvSpPr>
            <p:spPr>
              <a:xfrm>
                <a:off x="3286034" y="5452102"/>
                <a:ext cx="596638" cy="2846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5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genre</a:t>
                </a:r>
              </a:p>
            </p:txBody>
          </p:sp>
        </p:grpSp>
        <p:grpSp>
          <p:nvGrpSpPr>
            <p:cNvPr id="21" name="Graphique 2">
              <a:extLst>
                <a:ext uri="{FF2B5EF4-FFF2-40B4-BE49-F238E27FC236}">
                  <a16:creationId xmlns:a16="http://schemas.microsoft.com/office/drawing/2014/main" id="{C3177999-B494-4D6F-BE3F-C71B24A03995}"/>
                </a:ext>
              </a:extLst>
            </p:cNvPr>
            <p:cNvGrpSpPr/>
            <p:nvPr/>
          </p:nvGrpSpPr>
          <p:grpSpPr>
            <a:xfrm>
              <a:off x="845714" y="2326833"/>
              <a:ext cx="4921421" cy="3029446"/>
              <a:chOff x="845714" y="2326833"/>
              <a:chExt cx="4921421" cy="3029446"/>
            </a:xfrm>
          </p:grpSpPr>
          <p:grpSp>
            <p:nvGrpSpPr>
              <p:cNvPr id="22" name="Graphique 2">
                <a:extLst>
                  <a:ext uri="{FF2B5EF4-FFF2-40B4-BE49-F238E27FC236}">
                    <a16:creationId xmlns:a16="http://schemas.microsoft.com/office/drawing/2014/main" id="{8418C667-5679-4E05-B7CE-F31B3B37916C}"/>
                  </a:ext>
                </a:extLst>
              </p:cNvPr>
              <p:cNvGrpSpPr/>
              <p:nvPr/>
            </p:nvGrpSpPr>
            <p:grpSpPr>
              <a:xfrm>
                <a:off x="1228202" y="5125447"/>
                <a:ext cx="4538933" cy="230832"/>
                <a:chOff x="1228202" y="5125447"/>
                <a:chExt cx="4538933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23" name="Forme libre : forme 22">
                  <a:extLst>
                    <a:ext uri="{FF2B5EF4-FFF2-40B4-BE49-F238E27FC236}">
                      <a16:creationId xmlns:a16="http://schemas.microsoft.com/office/drawing/2014/main" id="{E869D781-C023-438D-B553-EEC498E83118}"/>
                    </a:ext>
                  </a:extLst>
                </p:cNvPr>
                <p:cNvSpPr/>
                <p:nvPr/>
              </p:nvSpPr>
              <p:spPr>
                <a:xfrm>
                  <a:off x="1464129" y="5255223"/>
                  <a:ext cx="4303006" cy="5892"/>
                </a:xfrm>
                <a:custGeom>
                  <a:avLst/>
                  <a:gdLst>
                    <a:gd name="connsiteX0" fmla="*/ 70 w 4303006"/>
                    <a:gd name="connsiteY0" fmla="*/ 557 h 5892"/>
                    <a:gd name="connsiteX1" fmla="*/ 4303077 w 4303006"/>
                    <a:gd name="connsiteY1" fmla="*/ 557 h 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303006" h="5892">
                      <a:moveTo>
                        <a:pt x="70" y="557"/>
                      </a:moveTo>
                      <a:lnTo>
                        <a:pt x="4303077" y="557"/>
                      </a:lnTo>
                    </a:path>
                  </a:pathLst>
                </a:custGeom>
                <a:ln w="588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4" name="ZoneTexte 23">
                  <a:extLst>
                    <a:ext uri="{FF2B5EF4-FFF2-40B4-BE49-F238E27FC236}">
                      <a16:creationId xmlns:a16="http://schemas.microsoft.com/office/drawing/2014/main" id="{BB964560-FF91-4BF5-AA81-009D2B3457EC}"/>
                    </a:ext>
                  </a:extLst>
                </p:cNvPr>
                <p:cNvSpPr txBox="1"/>
                <p:nvPr/>
              </p:nvSpPr>
              <p:spPr>
                <a:xfrm>
                  <a:off x="1228202" y="5125447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baseline="3447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  <a:endParaRPr lang="fr-FR" sz="1350" spc="0" baseline="3447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endParaRPr>
                </a:p>
              </p:txBody>
            </p:sp>
          </p:grpSp>
          <p:grpSp>
            <p:nvGrpSpPr>
              <p:cNvPr id="25" name="Graphique 2">
                <a:extLst>
                  <a:ext uri="{FF2B5EF4-FFF2-40B4-BE49-F238E27FC236}">
                    <a16:creationId xmlns:a16="http://schemas.microsoft.com/office/drawing/2014/main" id="{BD636527-AC12-4D78-8FE0-BCD36E53193B}"/>
                  </a:ext>
                </a:extLst>
              </p:cNvPr>
              <p:cNvGrpSpPr/>
              <p:nvPr/>
            </p:nvGrpSpPr>
            <p:grpSpPr>
              <a:xfrm>
                <a:off x="1144215" y="4198426"/>
                <a:ext cx="4622920" cy="230832"/>
                <a:chOff x="1144215" y="4198426"/>
                <a:chExt cx="4622920" cy="230832"/>
              </a:xfrm>
              <a:solidFill>
                <a:srgbClr val="000000"/>
              </a:solidFill>
            </p:grpSpPr>
            <p:sp>
              <p:nvSpPr>
                <p:cNvPr id="26" name="Forme libre : forme 25">
                  <a:extLst>
                    <a:ext uri="{FF2B5EF4-FFF2-40B4-BE49-F238E27FC236}">
                      <a16:creationId xmlns:a16="http://schemas.microsoft.com/office/drawing/2014/main" id="{40719869-D341-40AA-8DAA-64F0DA893FBD}"/>
                    </a:ext>
                  </a:extLst>
                </p:cNvPr>
                <p:cNvSpPr/>
                <p:nvPr/>
              </p:nvSpPr>
              <p:spPr>
                <a:xfrm>
                  <a:off x="1464129" y="4325575"/>
                  <a:ext cx="4303006" cy="5892"/>
                </a:xfrm>
                <a:custGeom>
                  <a:avLst/>
                  <a:gdLst>
                    <a:gd name="connsiteX0" fmla="*/ 70 w 4303006"/>
                    <a:gd name="connsiteY0" fmla="*/ 399 h 5892"/>
                    <a:gd name="connsiteX1" fmla="*/ 4303077 w 4303006"/>
                    <a:gd name="connsiteY1" fmla="*/ 399 h 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303006" h="5892">
                      <a:moveTo>
                        <a:pt x="70" y="399"/>
                      </a:moveTo>
                      <a:lnTo>
                        <a:pt x="4303077" y="399"/>
                      </a:lnTo>
                    </a:path>
                  </a:pathLst>
                </a:custGeom>
                <a:ln w="588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7" name="ZoneTexte 26">
                  <a:extLst>
                    <a:ext uri="{FF2B5EF4-FFF2-40B4-BE49-F238E27FC236}">
                      <a16:creationId xmlns:a16="http://schemas.microsoft.com/office/drawing/2014/main" id="{A766FF58-17F9-498C-A295-00268C5644FB}"/>
                    </a:ext>
                  </a:extLst>
                </p:cNvPr>
                <p:cNvSpPr txBox="1"/>
                <p:nvPr/>
              </p:nvSpPr>
              <p:spPr>
                <a:xfrm>
                  <a:off x="1144215" y="4198426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447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grpSp>
            <p:nvGrpSpPr>
              <p:cNvPr id="28" name="Graphique 2">
                <a:extLst>
                  <a:ext uri="{FF2B5EF4-FFF2-40B4-BE49-F238E27FC236}">
                    <a16:creationId xmlns:a16="http://schemas.microsoft.com/office/drawing/2014/main" id="{0C224DCF-C411-4EAF-B15C-B9532C4A7CB8}"/>
                  </a:ext>
                </a:extLst>
              </p:cNvPr>
              <p:cNvGrpSpPr/>
              <p:nvPr/>
            </p:nvGrpSpPr>
            <p:grpSpPr>
              <a:xfrm>
                <a:off x="1155150" y="3280511"/>
                <a:ext cx="4611985" cy="230832"/>
                <a:chOff x="1155150" y="3280511"/>
                <a:chExt cx="4611985" cy="230832"/>
              </a:xfrm>
              <a:solidFill>
                <a:srgbClr val="000000"/>
              </a:solidFill>
            </p:grpSpPr>
            <p:sp>
              <p:nvSpPr>
                <p:cNvPr id="29" name="Forme libre : forme 28">
                  <a:extLst>
                    <a:ext uri="{FF2B5EF4-FFF2-40B4-BE49-F238E27FC236}">
                      <a16:creationId xmlns:a16="http://schemas.microsoft.com/office/drawing/2014/main" id="{26E7740B-BC8D-4DA9-AD72-714BDD12A81B}"/>
                    </a:ext>
                  </a:extLst>
                </p:cNvPr>
                <p:cNvSpPr/>
                <p:nvPr/>
              </p:nvSpPr>
              <p:spPr>
                <a:xfrm>
                  <a:off x="1464129" y="3395927"/>
                  <a:ext cx="4303006" cy="5892"/>
                </a:xfrm>
                <a:custGeom>
                  <a:avLst/>
                  <a:gdLst>
                    <a:gd name="connsiteX0" fmla="*/ 70 w 4303006"/>
                    <a:gd name="connsiteY0" fmla="*/ 241 h 5892"/>
                    <a:gd name="connsiteX1" fmla="*/ 4303077 w 4303006"/>
                    <a:gd name="connsiteY1" fmla="*/ 241 h 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303006" h="5892">
                      <a:moveTo>
                        <a:pt x="70" y="241"/>
                      </a:moveTo>
                      <a:lnTo>
                        <a:pt x="4303077" y="241"/>
                      </a:lnTo>
                    </a:path>
                  </a:pathLst>
                </a:custGeom>
                <a:ln w="588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0" name="ZoneTexte 29">
                  <a:extLst>
                    <a:ext uri="{FF2B5EF4-FFF2-40B4-BE49-F238E27FC236}">
                      <a16:creationId xmlns:a16="http://schemas.microsoft.com/office/drawing/2014/main" id="{47802C83-B714-4F5E-A5BA-78BC5AA0285D}"/>
                    </a:ext>
                  </a:extLst>
                </p:cNvPr>
                <p:cNvSpPr txBox="1"/>
                <p:nvPr/>
              </p:nvSpPr>
              <p:spPr>
                <a:xfrm>
                  <a:off x="1155150" y="3280511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447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40</a:t>
                  </a:r>
                </a:p>
              </p:txBody>
            </p:sp>
          </p:grpSp>
          <p:grpSp>
            <p:nvGrpSpPr>
              <p:cNvPr id="31" name="Graphique 2">
                <a:extLst>
                  <a:ext uri="{FF2B5EF4-FFF2-40B4-BE49-F238E27FC236}">
                    <a16:creationId xmlns:a16="http://schemas.microsoft.com/office/drawing/2014/main" id="{2F4DB16F-3EF7-4EFC-A38A-B6635871B2E5}"/>
                  </a:ext>
                </a:extLst>
              </p:cNvPr>
              <p:cNvGrpSpPr/>
              <p:nvPr/>
            </p:nvGrpSpPr>
            <p:grpSpPr>
              <a:xfrm>
                <a:off x="1150136" y="2348712"/>
                <a:ext cx="4616999" cy="230832"/>
                <a:chOff x="1150136" y="2348712"/>
                <a:chExt cx="4616999" cy="230832"/>
              </a:xfrm>
              <a:solidFill>
                <a:srgbClr val="000000"/>
              </a:solidFill>
            </p:grpSpPr>
            <p:sp>
              <p:nvSpPr>
                <p:cNvPr id="32" name="Forme libre : forme 31">
                  <a:extLst>
                    <a:ext uri="{FF2B5EF4-FFF2-40B4-BE49-F238E27FC236}">
                      <a16:creationId xmlns:a16="http://schemas.microsoft.com/office/drawing/2014/main" id="{66810E05-303C-4878-B5D3-FE4C468D602D}"/>
                    </a:ext>
                  </a:extLst>
                </p:cNvPr>
                <p:cNvSpPr/>
                <p:nvPr/>
              </p:nvSpPr>
              <p:spPr>
                <a:xfrm>
                  <a:off x="1464129" y="2466280"/>
                  <a:ext cx="4303006" cy="5892"/>
                </a:xfrm>
                <a:custGeom>
                  <a:avLst/>
                  <a:gdLst>
                    <a:gd name="connsiteX0" fmla="*/ 70 w 4303006"/>
                    <a:gd name="connsiteY0" fmla="*/ 84 h 5892"/>
                    <a:gd name="connsiteX1" fmla="*/ 4303077 w 4303006"/>
                    <a:gd name="connsiteY1" fmla="*/ 84 h 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303006" h="5892">
                      <a:moveTo>
                        <a:pt x="70" y="84"/>
                      </a:moveTo>
                      <a:lnTo>
                        <a:pt x="4303077" y="84"/>
                      </a:lnTo>
                    </a:path>
                  </a:pathLst>
                </a:custGeom>
                <a:ln w="588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3" name="ZoneTexte 32">
                  <a:extLst>
                    <a:ext uri="{FF2B5EF4-FFF2-40B4-BE49-F238E27FC236}">
                      <a16:creationId xmlns:a16="http://schemas.microsoft.com/office/drawing/2014/main" id="{EC25C2D7-E126-4100-87B2-A972684E2271}"/>
                    </a:ext>
                  </a:extLst>
                </p:cNvPr>
                <p:cNvSpPr txBox="1"/>
                <p:nvPr/>
              </p:nvSpPr>
              <p:spPr>
                <a:xfrm>
                  <a:off x="1150136" y="2348712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447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60</a:t>
                  </a:r>
                </a:p>
              </p:txBody>
            </p:sp>
          </p:grpSp>
          <p:sp>
            <p:nvSpPr>
              <p:cNvPr id="34" name="Forme libre : forme 33">
                <a:extLst>
                  <a:ext uri="{FF2B5EF4-FFF2-40B4-BE49-F238E27FC236}">
                    <a16:creationId xmlns:a16="http://schemas.microsoft.com/office/drawing/2014/main" id="{338CCA41-8708-4F4B-AFBB-54B5066273A5}"/>
                  </a:ext>
                </a:extLst>
              </p:cNvPr>
              <p:cNvSpPr/>
              <p:nvPr/>
            </p:nvSpPr>
            <p:spPr>
              <a:xfrm>
                <a:off x="1464129" y="2326833"/>
                <a:ext cx="5892" cy="2928390"/>
              </a:xfrm>
              <a:custGeom>
                <a:avLst/>
                <a:gdLst>
                  <a:gd name="connsiteX0" fmla="*/ 70 w 5892"/>
                  <a:gd name="connsiteY0" fmla="*/ 60 h 2928390"/>
                  <a:gd name="connsiteX1" fmla="*/ 70 w 5892"/>
                  <a:gd name="connsiteY1" fmla="*/ 60 h 2928390"/>
                  <a:gd name="connsiteX2" fmla="*/ 70 w 5892"/>
                  <a:gd name="connsiteY2" fmla="*/ 2928450 h 2928390"/>
                  <a:gd name="connsiteX3" fmla="*/ 70 w 5892"/>
                  <a:gd name="connsiteY3" fmla="*/ 2928450 h 292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92" h="2928390">
                    <a:moveTo>
                      <a:pt x="70" y="60"/>
                    </a:moveTo>
                    <a:lnTo>
                      <a:pt x="70" y="60"/>
                    </a:lnTo>
                    <a:lnTo>
                      <a:pt x="70" y="2928450"/>
                    </a:lnTo>
                    <a:lnTo>
                      <a:pt x="70" y="2928450"/>
                    </a:lnTo>
                  </a:path>
                </a:pathLst>
              </a:custGeom>
              <a:noFill/>
              <a:ln w="5882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DCD395C8-0C32-496D-90EE-67B0192D94F2}"/>
                  </a:ext>
                </a:extLst>
              </p:cNvPr>
              <p:cNvSpPr txBox="1"/>
              <p:nvPr/>
            </p:nvSpPr>
            <p:spPr>
              <a:xfrm rot="16200000">
                <a:off x="610072" y="3631568"/>
                <a:ext cx="77136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35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38" name="Graphique 2">
              <a:extLst>
                <a:ext uri="{FF2B5EF4-FFF2-40B4-BE49-F238E27FC236}">
                  <a16:creationId xmlns:a16="http://schemas.microsoft.com/office/drawing/2014/main" id="{D0B7CB4C-56F0-4BC2-8C6D-69CABEA42920}"/>
                </a:ext>
              </a:extLst>
            </p:cNvPr>
            <p:cNvGrpSpPr/>
            <p:nvPr/>
          </p:nvGrpSpPr>
          <p:grpSpPr>
            <a:xfrm>
              <a:off x="1669034" y="2326833"/>
              <a:ext cx="3893196" cy="2928390"/>
              <a:chOff x="1669034" y="2326833"/>
              <a:chExt cx="3893196" cy="2928390"/>
            </a:xfrm>
            <a:solidFill>
              <a:srgbClr val="1F77B4">
                <a:alpha val="75000"/>
              </a:srgbClr>
            </a:solidFill>
          </p:grpSpPr>
          <p:sp>
            <p:nvSpPr>
              <p:cNvPr id="39" name="Forme libre : forme 38">
                <a:extLst>
                  <a:ext uri="{FF2B5EF4-FFF2-40B4-BE49-F238E27FC236}">
                    <a16:creationId xmlns:a16="http://schemas.microsoft.com/office/drawing/2014/main" id="{4C7EC0BA-E941-4C30-97C2-484019DD837E}"/>
                  </a:ext>
                </a:extLst>
              </p:cNvPr>
              <p:cNvSpPr/>
              <p:nvPr/>
            </p:nvSpPr>
            <p:spPr>
              <a:xfrm>
                <a:off x="1669034" y="2373315"/>
                <a:ext cx="1844145" cy="2881907"/>
              </a:xfrm>
              <a:custGeom>
                <a:avLst/>
                <a:gdLst>
                  <a:gd name="connsiteX0" fmla="*/ 104 w 1844145"/>
                  <a:gd name="connsiteY0" fmla="*/ 60 h 2881907"/>
                  <a:gd name="connsiteX1" fmla="*/ 1844250 w 1844145"/>
                  <a:gd name="connsiteY1" fmla="*/ 60 h 2881907"/>
                  <a:gd name="connsiteX2" fmla="*/ 1844250 w 1844145"/>
                  <a:gd name="connsiteY2" fmla="*/ 2881968 h 2881907"/>
                  <a:gd name="connsiteX3" fmla="*/ 104 w 1844145"/>
                  <a:gd name="connsiteY3" fmla="*/ 2881968 h 2881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145" h="2881907">
                    <a:moveTo>
                      <a:pt x="104" y="60"/>
                    </a:moveTo>
                    <a:lnTo>
                      <a:pt x="1844250" y="60"/>
                    </a:lnTo>
                    <a:lnTo>
                      <a:pt x="1844250" y="2881968"/>
                    </a:lnTo>
                    <a:lnTo>
                      <a:pt x="104" y="2881968"/>
                    </a:lnTo>
                    <a:close/>
                  </a:path>
                </a:pathLst>
              </a:custGeom>
              <a:solidFill>
                <a:schemeClr val="accent2">
                  <a:alpha val="75000"/>
                </a:schemeClr>
              </a:solidFill>
              <a:ln w="5882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0" name="Forme libre : forme 39">
                <a:extLst>
                  <a:ext uri="{FF2B5EF4-FFF2-40B4-BE49-F238E27FC236}">
                    <a16:creationId xmlns:a16="http://schemas.microsoft.com/office/drawing/2014/main" id="{FCD297C6-B1B4-4FD1-AFB7-7E26034BFD20}"/>
                  </a:ext>
                </a:extLst>
              </p:cNvPr>
              <p:cNvSpPr/>
              <p:nvPr/>
            </p:nvSpPr>
            <p:spPr>
              <a:xfrm>
                <a:off x="3718085" y="2326833"/>
                <a:ext cx="1844145" cy="2928390"/>
              </a:xfrm>
              <a:custGeom>
                <a:avLst/>
                <a:gdLst>
                  <a:gd name="connsiteX0" fmla="*/ 452 w 1844145"/>
                  <a:gd name="connsiteY0" fmla="*/ 60 h 2928390"/>
                  <a:gd name="connsiteX1" fmla="*/ 1844598 w 1844145"/>
                  <a:gd name="connsiteY1" fmla="*/ 60 h 2928390"/>
                  <a:gd name="connsiteX2" fmla="*/ 1844598 w 1844145"/>
                  <a:gd name="connsiteY2" fmla="*/ 2928450 h 2928390"/>
                  <a:gd name="connsiteX3" fmla="*/ 452 w 1844145"/>
                  <a:gd name="connsiteY3" fmla="*/ 2928450 h 292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4145" h="2928390">
                    <a:moveTo>
                      <a:pt x="452" y="60"/>
                    </a:moveTo>
                    <a:lnTo>
                      <a:pt x="1844598" y="60"/>
                    </a:lnTo>
                    <a:lnTo>
                      <a:pt x="1844598" y="2928450"/>
                    </a:lnTo>
                    <a:lnTo>
                      <a:pt x="452" y="2928450"/>
                    </a:lnTo>
                    <a:close/>
                  </a:path>
                </a:pathLst>
              </a:custGeom>
              <a:solidFill>
                <a:schemeClr val="accent3">
                  <a:alpha val="75000"/>
                </a:schemeClr>
              </a:solidFill>
              <a:ln w="5882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sp>
        <p:nvSpPr>
          <p:cNvPr id="45" name="ZoneTexte 44">
            <a:extLst>
              <a:ext uri="{FF2B5EF4-FFF2-40B4-BE49-F238E27FC236}">
                <a16:creationId xmlns:a16="http://schemas.microsoft.com/office/drawing/2014/main" id="{EA25789C-D708-4AF6-B1F3-0CC1D8C0C6D9}"/>
              </a:ext>
            </a:extLst>
          </p:cNvPr>
          <p:cNvSpPr txBox="1"/>
          <p:nvPr/>
        </p:nvSpPr>
        <p:spPr>
          <a:xfrm>
            <a:off x="7294592" y="1679783"/>
            <a:ext cx="22028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0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effectifs </a:t>
            </a:r>
          </a:p>
          <a:p>
            <a:pPr algn="l"/>
            <a:r>
              <a:rPr lang="fr-FR" sz="120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par ancienneté selon le genre</a:t>
            </a:r>
            <a:endParaRPr lang="fr-FR" sz="1200" spc="0" baseline="0">
              <a:solidFill>
                <a:srgbClr val="000000"/>
              </a:solidFill>
              <a:latin typeface="Arial"/>
              <a:cs typeface="Arial"/>
              <a:sym typeface="Arial"/>
              <a:rtl val="0"/>
            </a:endParaRPr>
          </a:p>
        </p:txBody>
      </p:sp>
      <p:grpSp>
        <p:nvGrpSpPr>
          <p:cNvPr id="46" name="Graphique 6">
            <a:extLst>
              <a:ext uri="{FF2B5EF4-FFF2-40B4-BE49-F238E27FC236}">
                <a16:creationId xmlns:a16="http://schemas.microsoft.com/office/drawing/2014/main" id="{6A10BE6B-D5BC-49CB-874D-37AC4B1019EF}"/>
              </a:ext>
            </a:extLst>
          </p:cNvPr>
          <p:cNvGrpSpPr/>
          <p:nvPr/>
        </p:nvGrpSpPr>
        <p:grpSpPr>
          <a:xfrm>
            <a:off x="7010026" y="2206372"/>
            <a:ext cx="4310606" cy="2929843"/>
            <a:chOff x="6422116" y="2206372"/>
            <a:chExt cx="4898505" cy="3600699"/>
          </a:xfrm>
        </p:grpSpPr>
        <p:grpSp>
          <p:nvGrpSpPr>
            <p:cNvPr id="47" name="Graphique 6">
              <a:extLst>
                <a:ext uri="{FF2B5EF4-FFF2-40B4-BE49-F238E27FC236}">
                  <a16:creationId xmlns:a16="http://schemas.microsoft.com/office/drawing/2014/main" id="{C8625AB0-DF67-402E-94BA-372570AA6E52}"/>
                </a:ext>
              </a:extLst>
            </p:cNvPr>
            <p:cNvGrpSpPr/>
            <p:nvPr/>
          </p:nvGrpSpPr>
          <p:grpSpPr>
            <a:xfrm>
              <a:off x="6775947" y="2376034"/>
              <a:ext cx="4544674" cy="3431037"/>
              <a:chOff x="6775947" y="2376034"/>
              <a:chExt cx="4544674" cy="3431037"/>
            </a:xfrm>
          </p:grpSpPr>
          <p:grpSp>
            <p:nvGrpSpPr>
              <p:cNvPr id="48" name="Graphique 6">
                <a:extLst>
                  <a:ext uri="{FF2B5EF4-FFF2-40B4-BE49-F238E27FC236}">
                    <a16:creationId xmlns:a16="http://schemas.microsoft.com/office/drawing/2014/main" id="{6E9FF2AC-5F56-4AF8-8DDC-4F06FC81098B}"/>
                  </a:ext>
                </a:extLst>
              </p:cNvPr>
              <p:cNvGrpSpPr/>
              <p:nvPr/>
            </p:nvGrpSpPr>
            <p:grpSpPr>
              <a:xfrm>
                <a:off x="7029499" y="2376034"/>
                <a:ext cx="409086" cy="3431037"/>
                <a:chOff x="7029499" y="2376034"/>
                <a:chExt cx="409086" cy="3431037"/>
              </a:xfrm>
              <a:solidFill>
                <a:srgbClr val="000000"/>
              </a:solidFill>
            </p:grpSpPr>
            <p:sp>
              <p:nvSpPr>
                <p:cNvPr id="49" name="Forme libre : forme 48">
                  <a:extLst>
                    <a:ext uri="{FF2B5EF4-FFF2-40B4-BE49-F238E27FC236}">
                      <a16:creationId xmlns:a16="http://schemas.microsoft.com/office/drawing/2014/main" id="{EE204F11-9B05-48B9-8160-CE3A1F1E64F3}"/>
                    </a:ext>
                  </a:extLst>
                </p:cNvPr>
                <p:cNvSpPr/>
                <p:nvPr/>
              </p:nvSpPr>
              <p:spPr>
                <a:xfrm>
                  <a:off x="7234043" y="2376034"/>
                  <a:ext cx="5892" cy="3010879"/>
                </a:xfrm>
                <a:custGeom>
                  <a:avLst/>
                  <a:gdLst>
                    <a:gd name="connsiteX0" fmla="*/ 106 w 5892"/>
                    <a:gd name="connsiteY0" fmla="*/ 3011450 h 3010879"/>
                    <a:gd name="connsiteX1" fmla="*/ 106 w 5892"/>
                    <a:gd name="connsiteY1" fmla="*/ 571 h 3010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892" h="3010879">
                      <a:moveTo>
                        <a:pt x="106" y="3011450"/>
                      </a:moveTo>
                      <a:lnTo>
                        <a:pt x="106" y="571"/>
                      </a:lnTo>
                    </a:path>
                  </a:pathLst>
                </a:custGeom>
                <a:ln w="588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0" name="ZoneTexte 49">
                  <a:extLst>
                    <a:ext uri="{FF2B5EF4-FFF2-40B4-BE49-F238E27FC236}">
                      <a16:creationId xmlns:a16="http://schemas.microsoft.com/office/drawing/2014/main" id="{E25A25D6-9C0E-42DC-93E4-3339F0632990}"/>
                    </a:ext>
                  </a:extLst>
                </p:cNvPr>
                <p:cNvSpPr txBox="1"/>
                <p:nvPr/>
              </p:nvSpPr>
              <p:spPr>
                <a:xfrm>
                  <a:off x="7029499" y="5576239"/>
                  <a:ext cx="4090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648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[0,6]</a:t>
                  </a:r>
                </a:p>
              </p:txBody>
            </p:sp>
          </p:grpSp>
          <p:grpSp>
            <p:nvGrpSpPr>
              <p:cNvPr id="51" name="Graphique 6">
                <a:extLst>
                  <a:ext uri="{FF2B5EF4-FFF2-40B4-BE49-F238E27FC236}">
                    <a16:creationId xmlns:a16="http://schemas.microsoft.com/office/drawing/2014/main" id="{CBB9BF02-8176-4501-BCE7-9A5653BD040E}"/>
                  </a:ext>
                </a:extLst>
              </p:cNvPr>
              <p:cNvGrpSpPr/>
              <p:nvPr/>
            </p:nvGrpSpPr>
            <p:grpSpPr>
              <a:xfrm>
                <a:off x="7905650" y="2376034"/>
                <a:ext cx="471026" cy="3417521"/>
                <a:chOff x="7905650" y="2376034"/>
                <a:chExt cx="471026" cy="3417521"/>
              </a:xfrm>
              <a:solidFill>
                <a:srgbClr val="000000"/>
              </a:solidFill>
            </p:grpSpPr>
            <p:sp>
              <p:nvSpPr>
                <p:cNvPr id="52" name="Forme libre : forme 51">
                  <a:extLst>
                    <a:ext uri="{FF2B5EF4-FFF2-40B4-BE49-F238E27FC236}">
                      <a16:creationId xmlns:a16="http://schemas.microsoft.com/office/drawing/2014/main" id="{6C3AB3B1-C490-4535-BE34-11F6ABE63026}"/>
                    </a:ext>
                  </a:extLst>
                </p:cNvPr>
                <p:cNvSpPr/>
                <p:nvPr/>
              </p:nvSpPr>
              <p:spPr>
                <a:xfrm>
                  <a:off x="8141164" y="2376034"/>
                  <a:ext cx="5892" cy="3010879"/>
                </a:xfrm>
                <a:custGeom>
                  <a:avLst/>
                  <a:gdLst>
                    <a:gd name="connsiteX0" fmla="*/ 260 w 5892"/>
                    <a:gd name="connsiteY0" fmla="*/ 3011450 h 3010879"/>
                    <a:gd name="connsiteX1" fmla="*/ 260 w 5892"/>
                    <a:gd name="connsiteY1" fmla="*/ 571 h 3010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892" h="3010879">
                      <a:moveTo>
                        <a:pt x="260" y="3011450"/>
                      </a:moveTo>
                      <a:lnTo>
                        <a:pt x="260" y="571"/>
                      </a:lnTo>
                    </a:path>
                  </a:pathLst>
                </a:custGeom>
                <a:ln w="588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3" name="ZoneTexte 52">
                  <a:extLst>
                    <a:ext uri="{FF2B5EF4-FFF2-40B4-BE49-F238E27FC236}">
                      <a16:creationId xmlns:a16="http://schemas.microsoft.com/office/drawing/2014/main" id="{AE0502F8-8954-4047-8FAE-30A1726FCE5B}"/>
                    </a:ext>
                  </a:extLst>
                </p:cNvPr>
                <p:cNvSpPr txBox="1"/>
                <p:nvPr/>
              </p:nvSpPr>
              <p:spPr>
                <a:xfrm>
                  <a:off x="7905650" y="5562723"/>
                  <a:ext cx="47102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648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(6,11]</a:t>
                  </a:r>
                </a:p>
              </p:txBody>
            </p:sp>
          </p:grpSp>
          <p:grpSp>
            <p:nvGrpSpPr>
              <p:cNvPr id="54" name="Graphique 6">
                <a:extLst>
                  <a:ext uri="{FF2B5EF4-FFF2-40B4-BE49-F238E27FC236}">
                    <a16:creationId xmlns:a16="http://schemas.microsoft.com/office/drawing/2014/main" id="{F8AAD922-6E4D-4CE1-B573-0B5C17312266}"/>
                  </a:ext>
                </a:extLst>
              </p:cNvPr>
              <p:cNvGrpSpPr/>
              <p:nvPr/>
            </p:nvGrpSpPr>
            <p:grpSpPr>
              <a:xfrm>
                <a:off x="8791196" y="2376034"/>
                <a:ext cx="535146" cy="3418553"/>
                <a:chOff x="8791196" y="2376034"/>
                <a:chExt cx="535146" cy="3418553"/>
              </a:xfrm>
              <a:solidFill>
                <a:srgbClr val="000000"/>
              </a:solidFill>
            </p:grpSpPr>
            <p:sp>
              <p:nvSpPr>
                <p:cNvPr id="55" name="Forme libre : forme 54">
                  <a:extLst>
                    <a:ext uri="{FF2B5EF4-FFF2-40B4-BE49-F238E27FC236}">
                      <a16:creationId xmlns:a16="http://schemas.microsoft.com/office/drawing/2014/main" id="{3DFB4143-DA12-4C58-9C82-4CD392450A3B}"/>
                    </a:ext>
                  </a:extLst>
                </p:cNvPr>
                <p:cNvSpPr/>
                <p:nvPr/>
              </p:nvSpPr>
              <p:spPr>
                <a:xfrm>
                  <a:off x="9048284" y="2376034"/>
                  <a:ext cx="5892" cy="3010879"/>
                </a:xfrm>
                <a:custGeom>
                  <a:avLst/>
                  <a:gdLst>
                    <a:gd name="connsiteX0" fmla="*/ 414 w 5892"/>
                    <a:gd name="connsiteY0" fmla="*/ 3011450 h 3010879"/>
                    <a:gd name="connsiteX1" fmla="*/ 414 w 5892"/>
                    <a:gd name="connsiteY1" fmla="*/ 571 h 3010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892" h="3010879">
                      <a:moveTo>
                        <a:pt x="414" y="3011450"/>
                      </a:moveTo>
                      <a:lnTo>
                        <a:pt x="414" y="571"/>
                      </a:lnTo>
                    </a:path>
                  </a:pathLst>
                </a:custGeom>
                <a:ln w="588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" name="ZoneTexte 55">
                  <a:extLst>
                    <a:ext uri="{FF2B5EF4-FFF2-40B4-BE49-F238E27FC236}">
                      <a16:creationId xmlns:a16="http://schemas.microsoft.com/office/drawing/2014/main" id="{DF4AA96A-83C3-4878-9CA2-EED7344A391D}"/>
                    </a:ext>
                  </a:extLst>
                </p:cNvPr>
                <p:cNvSpPr txBox="1"/>
                <p:nvPr/>
              </p:nvSpPr>
              <p:spPr>
                <a:xfrm>
                  <a:off x="8791196" y="5563755"/>
                  <a:ext cx="53514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648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(11,16]</a:t>
                  </a:r>
                </a:p>
              </p:txBody>
            </p:sp>
          </p:grpSp>
          <p:grpSp>
            <p:nvGrpSpPr>
              <p:cNvPr id="57" name="Graphique 6">
                <a:extLst>
                  <a:ext uri="{FF2B5EF4-FFF2-40B4-BE49-F238E27FC236}">
                    <a16:creationId xmlns:a16="http://schemas.microsoft.com/office/drawing/2014/main" id="{8FE18E96-FC65-4CA6-99ED-95339760EEAC}"/>
                  </a:ext>
                </a:extLst>
              </p:cNvPr>
              <p:cNvGrpSpPr/>
              <p:nvPr/>
            </p:nvGrpSpPr>
            <p:grpSpPr>
              <a:xfrm>
                <a:off x="9666404" y="2376034"/>
                <a:ext cx="543739" cy="3406689"/>
                <a:chOff x="9666404" y="2376034"/>
                <a:chExt cx="543739" cy="3406689"/>
              </a:xfrm>
              <a:solidFill>
                <a:srgbClr val="000000"/>
              </a:solidFill>
            </p:grpSpPr>
            <p:sp>
              <p:nvSpPr>
                <p:cNvPr id="58" name="Forme libre : forme 57">
                  <a:extLst>
                    <a:ext uri="{FF2B5EF4-FFF2-40B4-BE49-F238E27FC236}">
                      <a16:creationId xmlns:a16="http://schemas.microsoft.com/office/drawing/2014/main" id="{33B81661-D71F-4C14-BFFD-20FD21FBA117}"/>
                    </a:ext>
                  </a:extLst>
                </p:cNvPr>
                <p:cNvSpPr/>
                <p:nvPr/>
              </p:nvSpPr>
              <p:spPr>
                <a:xfrm>
                  <a:off x="9955405" y="2376034"/>
                  <a:ext cx="5892" cy="3010879"/>
                </a:xfrm>
                <a:custGeom>
                  <a:avLst/>
                  <a:gdLst>
                    <a:gd name="connsiteX0" fmla="*/ 568 w 5892"/>
                    <a:gd name="connsiteY0" fmla="*/ 3011450 h 3010879"/>
                    <a:gd name="connsiteX1" fmla="*/ 568 w 5892"/>
                    <a:gd name="connsiteY1" fmla="*/ 571 h 3010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892" h="3010879">
                      <a:moveTo>
                        <a:pt x="568" y="3011450"/>
                      </a:moveTo>
                      <a:lnTo>
                        <a:pt x="568" y="571"/>
                      </a:lnTo>
                    </a:path>
                  </a:pathLst>
                </a:custGeom>
                <a:ln w="588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9" name="ZoneTexte 58">
                  <a:extLst>
                    <a:ext uri="{FF2B5EF4-FFF2-40B4-BE49-F238E27FC236}">
                      <a16:creationId xmlns:a16="http://schemas.microsoft.com/office/drawing/2014/main" id="{D9FA4DF7-01F7-4395-865B-582BCC13B543}"/>
                    </a:ext>
                  </a:extLst>
                </p:cNvPr>
                <p:cNvSpPr txBox="1"/>
                <p:nvPr/>
              </p:nvSpPr>
              <p:spPr>
                <a:xfrm>
                  <a:off x="9666404" y="5551891"/>
                  <a:ext cx="5437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648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(16,21]</a:t>
                  </a:r>
                </a:p>
              </p:txBody>
            </p:sp>
          </p:grpSp>
          <p:grpSp>
            <p:nvGrpSpPr>
              <p:cNvPr id="60" name="Graphique 6">
                <a:extLst>
                  <a:ext uri="{FF2B5EF4-FFF2-40B4-BE49-F238E27FC236}">
                    <a16:creationId xmlns:a16="http://schemas.microsoft.com/office/drawing/2014/main" id="{75DC7E77-F387-4559-8A76-38BEB0215E68}"/>
                  </a:ext>
                </a:extLst>
              </p:cNvPr>
              <p:cNvGrpSpPr/>
              <p:nvPr/>
            </p:nvGrpSpPr>
            <p:grpSpPr>
              <a:xfrm>
                <a:off x="10604495" y="2376034"/>
                <a:ext cx="543739" cy="3417078"/>
                <a:chOff x="10604495" y="2376034"/>
                <a:chExt cx="543739" cy="3417078"/>
              </a:xfrm>
              <a:solidFill>
                <a:srgbClr val="000000"/>
              </a:solidFill>
            </p:grpSpPr>
            <p:sp>
              <p:nvSpPr>
                <p:cNvPr id="61" name="Forme libre : forme 60">
                  <a:extLst>
                    <a:ext uri="{FF2B5EF4-FFF2-40B4-BE49-F238E27FC236}">
                      <a16:creationId xmlns:a16="http://schemas.microsoft.com/office/drawing/2014/main" id="{37F9A3B5-B151-456C-B320-675DF981714E}"/>
                    </a:ext>
                  </a:extLst>
                </p:cNvPr>
                <p:cNvSpPr/>
                <p:nvPr/>
              </p:nvSpPr>
              <p:spPr>
                <a:xfrm>
                  <a:off x="10862526" y="2376034"/>
                  <a:ext cx="5892" cy="3010879"/>
                </a:xfrm>
                <a:custGeom>
                  <a:avLst/>
                  <a:gdLst>
                    <a:gd name="connsiteX0" fmla="*/ 722 w 5892"/>
                    <a:gd name="connsiteY0" fmla="*/ 3011450 h 3010879"/>
                    <a:gd name="connsiteX1" fmla="*/ 722 w 5892"/>
                    <a:gd name="connsiteY1" fmla="*/ 571 h 3010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892" h="3010879">
                      <a:moveTo>
                        <a:pt x="722" y="3011450"/>
                      </a:moveTo>
                      <a:lnTo>
                        <a:pt x="722" y="571"/>
                      </a:lnTo>
                    </a:path>
                  </a:pathLst>
                </a:custGeom>
                <a:ln w="588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2" name="ZoneTexte 61">
                  <a:extLst>
                    <a:ext uri="{FF2B5EF4-FFF2-40B4-BE49-F238E27FC236}">
                      <a16:creationId xmlns:a16="http://schemas.microsoft.com/office/drawing/2014/main" id="{304E6CE8-DBEB-47B9-BD91-BE7E8CF82439}"/>
                    </a:ext>
                  </a:extLst>
                </p:cNvPr>
                <p:cNvSpPr txBox="1"/>
                <p:nvPr/>
              </p:nvSpPr>
              <p:spPr>
                <a:xfrm>
                  <a:off x="10604495" y="5562280"/>
                  <a:ext cx="5437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648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(21,25]</a:t>
                  </a:r>
                </a:p>
              </p:txBody>
            </p:sp>
          </p:grpSp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id="{35BF22FF-D355-4C24-BF41-3342AB6572E6}"/>
                  </a:ext>
                </a:extLst>
              </p:cNvPr>
              <p:cNvSpPr/>
              <p:nvPr/>
            </p:nvSpPr>
            <p:spPr>
              <a:xfrm>
                <a:off x="6775947" y="5386914"/>
                <a:ext cx="4544674" cy="5892"/>
              </a:xfrm>
              <a:custGeom>
                <a:avLst/>
                <a:gdLst>
                  <a:gd name="connsiteX0" fmla="*/ 29 w 4544674"/>
                  <a:gd name="connsiteY0" fmla="*/ 571 h 5892"/>
                  <a:gd name="connsiteX1" fmla="*/ 29 w 4544674"/>
                  <a:gd name="connsiteY1" fmla="*/ 571 h 5892"/>
                  <a:gd name="connsiteX2" fmla="*/ 4544703 w 4544674"/>
                  <a:gd name="connsiteY2" fmla="*/ 571 h 5892"/>
                  <a:gd name="connsiteX3" fmla="*/ 4544703 w 4544674"/>
                  <a:gd name="connsiteY3" fmla="*/ 571 h 5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44674" h="5892">
                    <a:moveTo>
                      <a:pt x="29" y="571"/>
                    </a:moveTo>
                    <a:lnTo>
                      <a:pt x="29" y="571"/>
                    </a:lnTo>
                    <a:lnTo>
                      <a:pt x="4544703" y="571"/>
                    </a:lnTo>
                    <a:lnTo>
                      <a:pt x="4544703" y="571"/>
                    </a:lnTo>
                  </a:path>
                </a:pathLst>
              </a:custGeom>
              <a:noFill/>
              <a:ln w="5882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65" name="Graphique 6">
              <a:extLst>
                <a:ext uri="{FF2B5EF4-FFF2-40B4-BE49-F238E27FC236}">
                  <a16:creationId xmlns:a16="http://schemas.microsoft.com/office/drawing/2014/main" id="{77B37097-8E00-46E4-A042-F863CA8731B9}"/>
                </a:ext>
              </a:extLst>
            </p:cNvPr>
            <p:cNvGrpSpPr/>
            <p:nvPr/>
          </p:nvGrpSpPr>
          <p:grpSpPr>
            <a:xfrm>
              <a:off x="6422116" y="2376034"/>
              <a:ext cx="4898505" cy="3107335"/>
              <a:chOff x="6422116" y="2376034"/>
              <a:chExt cx="4898505" cy="3107335"/>
            </a:xfrm>
          </p:grpSpPr>
          <p:grpSp>
            <p:nvGrpSpPr>
              <p:cNvPr id="66" name="Graphique 6">
                <a:extLst>
                  <a:ext uri="{FF2B5EF4-FFF2-40B4-BE49-F238E27FC236}">
                    <a16:creationId xmlns:a16="http://schemas.microsoft.com/office/drawing/2014/main" id="{333565FC-40B6-4283-8C74-ACA30EE34274}"/>
                  </a:ext>
                </a:extLst>
              </p:cNvPr>
              <p:cNvGrpSpPr/>
              <p:nvPr/>
            </p:nvGrpSpPr>
            <p:grpSpPr>
              <a:xfrm>
                <a:off x="6547965" y="5252537"/>
                <a:ext cx="4772656" cy="230832"/>
                <a:chOff x="6547965" y="5252537"/>
                <a:chExt cx="4772656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67" name="Forme libre : forme 66">
                  <a:extLst>
                    <a:ext uri="{FF2B5EF4-FFF2-40B4-BE49-F238E27FC236}">
                      <a16:creationId xmlns:a16="http://schemas.microsoft.com/office/drawing/2014/main" id="{671D2314-3869-47CE-B54C-28804D04C7CB}"/>
                    </a:ext>
                  </a:extLst>
                </p:cNvPr>
                <p:cNvSpPr/>
                <p:nvPr/>
              </p:nvSpPr>
              <p:spPr>
                <a:xfrm>
                  <a:off x="6775947" y="5386914"/>
                  <a:ext cx="4544674" cy="5892"/>
                </a:xfrm>
                <a:custGeom>
                  <a:avLst/>
                  <a:gdLst>
                    <a:gd name="connsiteX0" fmla="*/ 29 w 4544674"/>
                    <a:gd name="connsiteY0" fmla="*/ 571 h 5892"/>
                    <a:gd name="connsiteX1" fmla="*/ 4544703 w 4544674"/>
                    <a:gd name="connsiteY1" fmla="*/ 571 h 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544674" h="5892">
                      <a:moveTo>
                        <a:pt x="29" y="571"/>
                      </a:moveTo>
                      <a:lnTo>
                        <a:pt x="4544703" y="571"/>
                      </a:lnTo>
                    </a:path>
                  </a:pathLst>
                </a:custGeom>
                <a:ln w="588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8" name="ZoneTexte 67">
                  <a:extLst>
                    <a:ext uri="{FF2B5EF4-FFF2-40B4-BE49-F238E27FC236}">
                      <a16:creationId xmlns:a16="http://schemas.microsoft.com/office/drawing/2014/main" id="{D6258BF3-E6A1-4910-9CBB-6E1BFD113E0A}"/>
                    </a:ext>
                  </a:extLst>
                </p:cNvPr>
                <p:cNvSpPr txBox="1"/>
                <p:nvPr/>
              </p:nvSpPr>
              <p:spPr>
                <a:xfrm>
                  <a:off x="6547965" y="5252537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447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69" name="Graphique 6">
                <a:extLst>
                  <a:ext uri="{FF2B5EF4-FFF2-40B4-BE49-F238E27FC236}">
                    <a16:creationId xmlns:a16="http://schemas.microsoft.com/office/drawing/2014/main" id="{B6BBABF2-1B9F-4866-B84F-3786C8F65501}"/>
                  </a:ext>
                </a:extLst>
              </p:cNvPr>
              <p:cNvGrpSpPr/>
              <p:nvPr/>
            </p:nvGrpSpPr>
            <p:grpSpPr>
              <a:xfrm>
                <a:off x="6456509" y="4353893"/>
                <a:ext cx="4864112" cy="230832"/>
                <a:chOff x="6456509" y="4353893"/>
                <a:chExt cx="4864112" cy="230832"/>
              </a:xfrm>
              <a:solidFill>
                <a:srgbClr val="000000"/>
              </a:solidFill>
            </p:grpSpPr>
            <p:sp>
              <p:nvSpPr>
                <p:cNvPr id="70" name="Forme libre : forme 69">
                  <a:extLst>
                    <a:ext uri="{FF2B5EF4-FFF2-40B4-BE49-F238E27FC236}">
                      <a16:creationId xmlns:a16="http://schemas.microsoft.com/office/drawing/2014/main" id="{A1908C7A-E904-4187-B154-B82046E7C3FE}"/>
                    </a:ext>
                  </a:extLst>
                </p:cNvPr>
                <p:cNvSpPr/>
                <p:nvPr/>
              </p:nvSpPr>
              <p:spPr>
                <a:xfrm>
                  <a:off x="6775947" y="4474526"/>
                  <a:ext cx="4544674" cy="5892"/>
                </a:xfrm>
                <a:custGeom>
                  <a:avLst/>
                  <a:gdLst>
                    <a:gd name="connsiteX0" fmla="*/ 29 w 4544674"/>
                    <a:gd name="connsiteY0" fmla="*/ 416 h 5892"/>
                    <a:gd name="connsiteX1" fmla="*/ 4544703 w 4544674"/>
                    <a:gd name="connsiteY1" fmla="*/ 416 h 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544674" h="5892">
                      <a:moveTo>
                        <a:pt x="29" y="416"/>
                      </a:moveTo>
                      <a:lnTo>
                        <a:pt x="4544703" y="416"/>
                      </a:lnTo>
                    </a:path>
                  </a:pathLst>
                </a:custGeom>
                <a:ln w="588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1" name="ZoneTexte 70">
                  <a:extLst>
                    <a:ext uri="{FF2B5EF4-FFF2-40B4-BE49-F238E27FC236}">
                      <a16:creationId xmlns:a16="http://schemas.microsoft.com/office/drawing/2014/main" id="{781ED54B-7F2B-44B4-9876-228614252B0E}"/>
                    </a:ext>
                  </a:extLst>
                </p:cNvPr>
                <p:cNvSpPr txBox="1"/>
                <p:nvPr/>
              </p:nvSpPr>
              <p:spPr>
                <a:xfrm>
                  <a:off x="6456509" y="4353893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447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</a:t>
                  </a:r>
                </a:p>
              </p:txBody>
            </p:sp>
          </p:grpSp>
          <p:grpSp>
            <p:nvGrpSpPr>
              <p:cNvPr id="72" name="Graphique 6">
                <a:extLst>
                  <a:ext uri="{FF2B5EF4-FFF2-40B4-BE49-F238E27FC236}">
                    <a16:creationId xmlns:a16="http://schemas.microsoft.com/office/drawing/2014/main" id="{214FF056-C33D-4721-AEBA-FEF6095FE2E7}"/>
                  </a:ext>
                </a:extLst>
              </p:cNvPr>
              <p:cNvGrpSpPr/>
              <p:nvPr/>
            </p:nvGrpSpPr>
            <p:grpSpPr>
              <a:xfrm>
                <a:off x="6422116" y="3420217"/>
                <a:ext cx="4898505" cy="230832"/>
                <a:chOff x="6422116" y="3420217"/>
                <a:chExt cx="4898505" cy="230832"/>
              </a:xfrm>
              <a:solidFill>
                <a:srgbClr val="000000"/>
              </a:solidFill>
            </p:grpSpPr>
            <p:sp>
              <p:nvSpPr>
                <p:cNvPr id="73" name="Forme libre : forme 72">
                  <a:extLst>
                    <a:ext uri="{FF2B5EF4-FFF2-40B4-BE49-F238E27FC236}">
                      <a16:creationId xmlns:a16="http://schemas.microsoft.com/office/drawing/2014/main" id="{2CDBB7C9-57BC-4674-B268-84948B5AAC66}"/>
                    </a:ext>
                  </a:extLst>
                </p:cNvPr>
                <p:cNvSpPr/>
                <p:nvPr/>
              </p:nvSpPr>
              <p:spPr>
                <a:xfrm>
                  <a:off x="6775947" y="3562138"/>
                  <a:ext cx="4544674" cy="5892"/>
                </a:xfrm>
                <a:custGeom>
                  <a:avLst/>
                  <a:gdLst>
                    <a:gd name="connsiteX0" fmla="*/ 29 w 4544674"/>
                    <a:gd name="connsiteY0" fmla="*/ 261 h 5892"/>
                    <a:gd name="connsiteX1" fmla="*/ 4544703 w 4544674"/>
                    <a:gd name="connsiteY1" fmla="*/ 261 h 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544674" h="5892">
                      <a:moveTo>
                        <a:pt x="29" y="261"/>
                      </a:moveTo>
                      <a:lnTo>
                        <a:pt x="4544703" y="261"/>
                      </a:lnTo>
                    </a:path>
                  </a:pathLst>
                </a:custGeom>
                <a:ln w="588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4" name="ZoneTexte 73">
                  <a:extLst>
                    <a:ext uri="{FF2B5EF4-FFF2-40B4-BE49-F238E27FC236}">
                      <a16:creationId xmlns:a16="http://schemas.microsoft.com/office/drawing/2014/main" id="{1DE9F525-864A-4FF1-86BC-604C38C8B213}"/>
                    </a:ext>
                  </a:extLst>
                </p:cNvPr>
                <p:cNvSpPr txBox="1"/>
                <p:nvPr/>
              </p:nvSpPr>
              <p:spPr>
                <a:xfrm>
                  <a:off x="6422116" y="3420217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447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grpSp>
            <p:nvGrpSpPr>
              <p:cNvPr id="75" name="Graphique 6">
                <a:extLst>
                  <a:ext uri="{FF2B5EF4-FFF2-40B4-BE49-F238E27FC236}">
                    <a16:creationId xmlns:a16="http://schemas.microsoft.com/office/drawing/2014/main" id="{4F45D88A-6FB2-440E-B850-0694C8761C8A}"/>
                  </a:ext>
                </a:extLst>
              </p:cNvPr>
              <p:cNvGrpSpPr/>
              <p:nvPr/>
            </p:nvGrpSpPr>
            <p:grpSpPr>
              <a:xfrm>
                <a:off x="6432587" y="2519362"/>
                <a:ext cx="4888034" cy="230832"/>
                <a:chOff x="6432587" y="2519362"/>
                <a:chExt cx="4888034" cy="230832"/>
              </a:xfrm>
              <a:solidFill>
                <a:srgbClr val="000000"/>
              </a:solidFill>
            </p:grpSpPr>
            <p:sp>
              <p:nvSpPr>
                <p:cNvPr id="76" name="Forme libre : forme 75">
                  <a:extLst>
                    <a:ext uri="{FF2B5EF4-FFF2-40B4-BE49-F238E27FC236}">
                      <a16:creationId xmlns:a16="http://schemas.microsoft.com/office/drawing/2014/main" id="{03215EA4-0BF0-4327-A022-887517AAE783}"/>
                    </a:ext>
                  </a:extLst>
                </p:cNvPr>
                <p:cNvSpPr/>
                <p:nvPr/>
              </p:nvSpPr>
              <p:spPr>
                <a:xfrm>
                  <a:off x="6775947" y="2649751"/>
                  <a:ext cx="4544674" cy="5892"/>
                </a:xfrm>
                <a:custGeom>
                  <a:avLst/>
                  <a:gdLst>
                    <a:gd name="connsiteX0" fmla="*/ 29 w 4544674"/>
                    <a:gd name="connsiteY0" fmla="*/ 106 h 5892"/>
                    <a:gd name="connsiteX1" fmla="*/ 4544703 w 4544674"/>
                    <a:gd name="connsiteY1" fmla="*/ 106 h 5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544674" h="5892">
                      <a:moveTo>
                        <a:pt x="29" y="106"/>
                      </a:moveTo>
                      <a:lnTo>
                        <a:pt x="4544703" y="106"/>
                      </a:lnTo>
                    </a:path>
                  </a:pathLst>
                </a:custGeom>
                <a:ln w="588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7" name="ZoneTexte 76">
                  <a:extLst>
                    <a:ext uri="{FF2B5EF4-FFF2-40B4-BE49-F238E27FC236}">
                      <a16:creationId xmlns:a16="http://schemas.microsoft.com/office/drawing/2014/main" id="{E6B7272E-E2BA-4FC5-8408-ABB5B7210D60}"/>
                    </a:ext>
                  </a:extLst>
                </p:cNvPr>
                <p:cNvSpPr txBox="1"/>
                <p:nvPr/>
              </p:nvSpPr>
              <p:spPr>
                <a:xfrm>
                  <a:off x="6432587" y="2519362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447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30</a:t>
                  </a:r>
                </a:p>
              </p:txBody>
            </p:sp>
          </p:grpSp>
          <p:sp>
            <p:nvSpPr>
              <p:cNvPr id="78" name="Forme libre : forme 77">
                <a:extLst>
                  <a:ext uri="{FF2B5EF4-FFF2-40B4-BE49-F238E27FC236}">
                    <a16:creationId xmlns:a16="http://schemas.microsoft.com/office/drawing/2014/main" id="{AF965810-07E5-4701-80B5-F2278EBFF29D}"/>
                  </a:ext>
                </a:extLst>
              </p:cNvPr>
              <p:cNvSpPr/>
              <p:nvPr/>
            </p:nvSpPr>
            <p:spPr>
              <a:xfrm>
                <a:off x="6775947" y="2376034"/>
                <a:ext cx="5892" cy="3010879"/>
              </a:xfrm>
              <a:custGeom>
                <a:avLst/>
                <a:gdLst>
                  <a:gd name="connsiteX0" fmla="*/ 29 w 5892"/>
                  <a:gd name="connsiteY0" fmla="*/ 60 h 3010879"/>
                  <a:gd name="connsiteX1" fmla="*/ 29 w 5892"/>
                  <a:gd name="connsiteY1" fmla="*/ 60 h 3010879"/>
                  <a:gd name="connsiteX2" fmla="*/ 29 w 5892"/>
                  <a:gd name="connsiteY2" fmla="*/ 3010939 h 3010879"/>
                  <a:gd name="connsiteX3" fmla="*/ 29 w 5892"/>
                  <a:gd name="connsiteY3" fmla="*/ 3010939 h 3010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92" h="3010879">
                    <a:moveTo>
                      <a:pt x="29" y="60"/>
                    </a:moveTo>
                    <a:lnTo>
                      <a:pt x="29" y="60"/>
                    </a:lnTo>
                    <a:lnTo>
                      <a:pt x="29" y="3010939"/>
                    </a:lnTo>
                    <a:lnTo>
                      <a:pt x="29" y="3010939"/>
                    </a:lnTo>
                  </a:path>
                </a:pathLst>
              </a:custGeom>
              <a:noFill/>
              <a:ln w="5882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81" name="Graphique 6">
              <a:extLst>
                <a:ext uri="{FF2B5EF4-FFF2-40B4-BE49-F238E27FC236}">
                  <a16:creationId xmlns:a16="http://schemas.microsoft.com/office/drawing/2014/main" id="{7240F29F-7BE3-483E-91FD-5CA1412A25EC}"/>
                </a:ext>
              </a:extLst>
            </p:cNvPr>
            <p:cNvGrpSpPr/>
            <p:nvPr/>
          </p:nvGrpSpPr>
          <p:grpSpPr>
            <a:xfrm>
              <a:off x="6785018" y="2376034"/>
              <a:ext cx="4526532" cy="3010879"/>
              <a:chOff x="6785018" y="2376034"/>
              <a:chExt cx="4526532" cy="3010879"/>
            </a:xfrm>
          </p:grpSpPr>
          <p:grpSp>
            <p:nvGrpSpPr>
              <p:cNvPr id="82" name="Graphique 6">
                <a:extLst>
                  <a:ext uri="{FF2B5EF4-FFF2-40B4-BE49-F238E27FC236}">
                    <a16:creationId xmlns:a16="http://schemas.microsoft.com/office/drawing/2014/main" id="{9EB42FA1-2D7F-4D13-BB17-7B378EF871FD}"/>
                  </a:ext>
                </a:extLst>
              </p:cNvPr>
              <p:cNvGrpSpPr/>
              <p:nvPr/>
            </p:nvGrpSpPr>
            <p:grpSpPr>
              <a:xfrm>
                <a:off x="6785018" y="2376034"/>
                <a:ext cx="4077507" cy="3010879"/>
                <a:chOff x="6785018" y="2376034"/>
                <a:chExt cx="4077507" cy="3010879"/>
              </a:xfrm>
              <a:solidFill>
                <a:srgbClr val="1F77B4">
                  <a:alpha val="75000"/>
                </a:srgbClr>
              </a:solidFill>
            </p:grpSpPr>
            <p:sp>
              <p:nvSpPr>
                <p:cNvPr id="83" name="Forme libre : forme 82">
                  <a:extLst>
                    <a:ext uri="{FF2B5EF4-FFF2-40B4-BE49-F238E27FC236}">
                      <a16:creationId xmlns:a16="http://schemas.microsoft.com/office/drawing/2014/main" id="{3DF6F32A-D797-41B0-AD90-20CE410E515C}"/>
                    </a:ext>
                  </a:extLst>
                </p:cNvPr>
                <p:cNvSpPr/>
                <p:nvPr/>
              </p:nvSpPr>
              <p:spPr>
                <a:xfrm>
                  <a:off x="6785018" y="3744616"/>
                  <a:ext cx="449024" cy="1642297"/>
                </a:xfrm>
                <a:custGeom>
                  <a:avLst/>
                  <a:gdLst>
                    <a:gd name="connsiteX0" fmla="*/ 30 w 449024"/>
                    <a:gd name="connsiteY0" fmla="*/ 60 h 1642297"/>
                    <a:gd name="connsiteX1" fmla="*/ 449055 w 449024"/>
                    <a:gd name="connsiteY1" fmla="*/ 60 h 1642297"/>
                    <a:gd name="connsiteX2" fmla="*/ 449055 w 449024"/>
                    <a:gd name="connsiteY2" fmla="*/ 1642358 h 1642297"/>
                    <a:gd name="connsiteX3" fmla="*/ 30 w 449024"/>
                    <a:gd name="connsiteY3" fmla="*/ 1642358 h 1642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9024" h="1642297">
                      <a:moveTo>
                        <a:pt x="30" y="60"/>
                      </a:moveTo>
                      <a:lnTo>
                        <a:pt x="449055" y="60"/>
                      </a:lnTo>
                      <a:lnTo>
                        <a:pt x="449055" y="1642358"/>
                      </a:lnTo>
                      <a:lnTo>
                        <a:pt x="30" y="1642358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88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4" name="Forme libre : forme 83">
                  <a:extLst>
                    <a:ext uri="{FF2B5EF4-FFF2-40B4-BE49-F238E27FC236}">
                      <a16:creationId xmlns:a16="http://schemas.microsoft.com/office/drawing/2014/main" id="{D299AB22-782E-4101-83A5-FEB4582BADB7}"/>
                    </a:ext>
                  </a:extLst>
                </p:cNvPr>
                <p:cNvSpPr/>
                <p:nvPr/>
              </p:nvSpPr>
              <p:spPr>
                <a:xfrm>
                  <a:off x="7692139" y="2376034"/>
                  <a:ext cx="449024" cy="3010879"/>
                </a:xfrm>
                <a:custGeom>
                  <a:avLst/>
                  <a:gdLst>
                    <a:gd name="connsiteX0" fmla="*/ 184 w 449024"/>
                    <a:gd name="connsiteY0" fmla="*/ 60 h 3010879"/>
                    <a:gd name="connsiteX1" fmla="*/ 449209 w 449024"/>
                    <a:gd name="connsiteY1" fmla="*/ 60 h 3010879"/>
                    <a:gd name="connsiteX2" fmla="*/ 449209 w 449024"/>
                    <a:gd name="connsiteY2" fmla="*/ 3010939 h 3010879"/>
                    <a:gd name="connsiteX3" fmla="*/ 184 w 449024"/>
                    <a:gd name="connsiteY3" fmla="*/ 3010939 h 3010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9024" h="3010879">
                      <a:moveTo>
                        <a:pt x="184" y="60"/>
                      </a:moveTo>
                      <a:lnTo>
                        <a:pt x="449209" y="60"/>
                      </a:lnTo>
                      <a:lnTo>
                        <a:pt x="449209" y="3010939"/>
                      </a:lnTo>
                      <a:lnTo>
                        <a:pt x="184" y="3010939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88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5" name="Forme libre : forme 84">
                  <a:extLst>
                    <a:ext uri="{FF2B5EF4-FFF2-40B4-BE49-F238E27FC236}">
                      <a16:creationId xmlns:a16="http://schemas.microsoft.com/office/drawing/2014/main" id="{EA7AA6A3-7878-4D4B-83D0-7CD79D02450D}"/>
                    </a:ext>
                  </a:extLst>
                </p:cNvPr>
                <p:cNvSpPr/>
                <p:nvPr/>
              </p:nvSpPr>
              <p:spPr>
                <a:xfrm>
                  <a:off x="8599260" y="3105945"/>
                  <a:ext cx="449024" cy="2280969"/>
                </a:xfrm>
                <a:custGeom>
                  <a:avLst/>
                  <a:gdLst>
                    <a:gd name="connsiteX0" fmla="*/ 338 w 449024"/>
                    <a:gd name="connsiteY0" fmla="*/ 60 h 2280969"/>
                    <a:gd name="connsiteX1" fmla="*/ 449363 w 449024"/>
                    <a:gd name="connsiteY1" fmla="*/ 60 h 2280969"/>
                    <a:gd name="connsiteX2" fmla="*/ 449363 w 449024"/>
                    <a:gd name="connsiteY2" fmla="*/ 2281029 h 2280969"/>
                    <a:gd name="connsiteX3" fmla="*/ 338 w 449024"/>
                    <a:gd name="connsiteY3" fmla="*/ 2281029 h 2280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9024" h="2280969">
                      <a:moveTo>
                        <a:pt x="338" y="60"/>
                      </a:moveTo>
                      <a:lnTo>
                        <a:pt x="449363" y="60"/>
                      </a:lnTo>
                      <a:lnTo>
                        <a:pt x="449363" y="2281029"/>
                      </a:lnTo>
                      <a:lnTo>
                        <a:pt x="338" y="2281029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88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6" name="Forme libre : forme 85">
                  <a:extLst>
                    <a:ext uri="{FF2B5EF4-FFF2-40B4-BE49-F238E27FC236}">
                      <a16:creationId xmlns:a16="http://schemas.microsoft.com/office/drawing/2014/main" id="{D8A74A6C-9EEC-48E8-BF5A-160BD3310CBF}"/>
                    </a:ext>
                  </a:extLst>
                </p:cNvPr>
                <p:cNvSpPr/>
                <p:nvPr/>
              </p:nvSpPr>
              <p:spPr>
                <a:xfrm>
                  <a:off x="9506380" y="3014706"/>
                  <a:ext cx="449024" cy="2372207"/>
                </a:xfrm>
                <a:custGeom>
                  <a:avLst/>
                  <a:gdLst>
                    <a:gd name="connsiteX0" fmla="*/ 492 w 449024"/>
                    <a:gd name="connsiteY0" fmla="*/ 60 h 2372207"/>
                    <a:gd name="connsiteX1" fmla="*/ 449517 w 449024"/>
                    <a:gd name="connsiteY1" fmla="*/ 60 h 2372207"/>
                    <a:gd name="connsiteX2" fmla="*/ 449517 w 449024"/>
                    <a:gd name="connsiteY2" fmla="*/ 2372268 h 2372207"/>
                    <a:gd name="connsiteX3" fmla="*/ 492 w 449024"/>
                    <a:gd name="connsiteY3" fmla="*/ 2372268 h 2372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9024" h="2372207">
                      <a:moveTo>
                        <a:pt x="492" y="60"/>
                      </a:moveTo>
                      <a:lnTo>
                        <a:pt x="449517" y="60"/>
                      </a:lnTo>
                      <a:lnTo>
                        <a:pt x="449517" y="2372268"/>
                      </a:lnTo>
                      <a:lnTo>
                        <a:pt x="492" y="2372268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88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7" name="Forme libre : forme 86">
                  <a:extLst>
                    <a:ext uri="{FF2B5EF4-FFF2-40B4-BE49-F238E27FC236}">
                      <a16:creationId xmlns:a16="http://schemas.microsoft.com/office/drawing/2014/main" id="{DB9E7F8C-5BEA-4A60-8C39-7238C91302E6}"/>
                    </a:ext>
                  </a:extLst>
                </p:cNvPr>
                <p:cNvSpPr/>
                <p:nvPr/>
              </p:nvSpPr>
              <p:spPr>
                <a:xfrm>
                  <a:off x="10413501" y="2740989"/>
                  <a:ext cx="449024" cy="2645924"/>
                </a:xfrm>
                <a:custGeom>
                  <a:avLst/>
                  <a:gdLst>
                    <a:gd name="connsiteX0" fmla="*/ 646 w 449024"/>
                    <a:gd name="connsiteY0" fmla="*/ 60 h 2645924"/>
                    <a:gd name="connsiteX1" fmla="*/ 449671 w 449024"/>
                    <a:gd name="connsiteY1" fmla="*/ 60 h 2645924"/>
                    <a:gd name="connsiteX2" fmla="*/ 449671 w 449024"/>
                    <a:gd name="connsiteY2" fmla="*/ 2645984 h 2645924"/>
                    <a:gd name="connsiteX3" fmla="*/ 646 w 449024"/>
                    <a:gd name="connsiteY3" fmla="*/ 2645984 h 2645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9024" h="2645924">
                      <a:moveTo>
                        <a:pt x="646" y="60"/>
                      </a:moveTo>
                      <a:lnTo>
                        <a:pt x="449671" y="60"/>
                      </a:lnTo>
                      <a:lnTo>
                        <a:pt x="449671" y="2645984"/>
                      </a:lnTo>
                      <a:lnTo>
                        <a:pt x="646" y="2645984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88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88" name="Graphique 6">
                <a:extLst>
                  <a:ext uri="{FF2B5EF4-FFF2-40B4-BE49-F238E27FC236}">
                    <a16:creationId xmlns:a16="http://schemas.microsoft.com/office/drawing/2014/main" id="{8E2AE2C5-0CD8-47A8-A5C1-A70ED41828FA}"/>
                  </a:ext>
                </a:extLst>
              </p:cNvPr>
              <p:cNvGrpSpPr/>
              <p:nvPr/>
            </p:nvGrpSpPr>
            <p:grpSpPr>
              <a:xfrm>
                <a:off x="7234043" y="2558512"/>
                <a:ext cx="4077507" cy="2828401"/>
                <a:chOff x="7234043" y="2558512"/>
                <a:chExt cx="4077507" cy="2828401"/>
              </a:xfrm>
              <a:solidFill>
                <a:srgbClr val="FF7F0E">
                  <a:alpha val="75000"/>
                </a:srgbClr>
              </a:solidFill>
            </p:grpSpPr>
            <p:sp>
              <p:nvSpPr>
                <p:cNvPr id="89" name="Forme libre : forme 88">
                  <a:extLst>
                    <a:ext uri="{FF2B5EF4-FFF2-40B4-BE49-F238E27FC236}">
                      <a16:creationId xmlns:a16="http://schemas.microsoft.com/office/drawing/2014/main" id="{782FDD92-A2D9-4771-885F-3201095735D5}"/>
                    </a:ext>
                  </a:extLst>
                </p:cNvPr>
                <p:cNvSpPr/>
                <p:nvPr/>
              </p:nvSpPr>
              <p:spPr>
                <a:xfrm>
                  <a:off x="7234043" y="2558512"/>
                  <a:ext cx="449024" cy="2828401"/>
                </a:xfrm>
                <a:custGeom>
                  <a:avLst/>
                  <a:gdLst>
                    <a:gd name="connsiteX0" fmla="*/ 30 w 449024"/>
                    <a:gd name="connsiteY0" fmla="*/ 60 h 2828401"/>
                    <a:gd name="connsiteX1" fmla="*/ 449055 w 449024"/>
                    <a:gd name="connsiteY1" fmla="*/ 60 h 2828401"/>
                    <a:gd name="connsiteX2" fmla="*/ 449055 w 449024"/>
                    <a:gd name="connsiteY2" fmla="*/ 2828462 h 2828401"/>
                    <a:gd name="connsiteX3" fmla="*/ 30 w 449024"/>
                    <a:gd name="connsiteY3" fmla="*/ 2828462 h 2828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9024" h="2828401">
                      <a:moveTo>
                        <a:pt x="30" y="60"/>
                      </a:moveTo>
                      <a:lnTo>
                        <a:pt x="449055" y="60"/>
                      </a:lnTo>
                      <a:lnTo>
                        <a:pt x="449055" y="2828462"/>
                      </a:lnTo>
                      <a:lnTo>
                        <a:pt x="30" y="2828462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88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0" name="Forme libre : forme 89">
                  <a:extLst>
                    <a:ext uri="{FF2B5EF4-FFF2-40B4-BE49-F238E27FC236}">
                      <a16:creationId xmlns:a16="http://schemas.microsoft.com/office/drawing/2014/main" id="{2817CD0B-1E8B-4188-912C-CD778C8111F3}"/>
                    </a:ext>
                  </a:extLst>
                </p:cNvPr>
                <p:cNvSpPr/>
                <p:nvPr/>
              </p:nvSpPr>
              <p:spPr>
                <a:xfrm>
                  <a:off x="8141164" y="2558512"/>
                  <a:ext cx="449024" cy="2828401"/>
                </a:xfrm>
                <a:custGeom>
                  <a:avLst/>
                  <a:gdLst>
                    <a:gd name="connsiteX0" fmla="*/ 184 w 449024"/>
                    <a:gd name="connsiteY0" fmla="*/ 60 h 2828401"/>
                    <a:gd name="connsiteX1" fmla="*/ 449209 w 449024"/>
                    <a:gd name="connsiteY1" fmla="*/ 60 h 2828401"/>
                    <a:gd name="connsiteX2" fmla="*/ 449209 w 449024"/>
                    <a:gd name="connsiteY2" fmla="*/ 2828462 h 2828401"/>
                    <a:gd name="connsiteX3" fmla="*/ 184 w 449024"/>
                    <a:gd name="connsiteY3" fmla="*/ 2828462 h 2828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9024" h="2828401">
                      <a:moveTo>
                        <a:pt x="184" y="60"/>
                      </a:moveTo>
                      <a:lnTo>
                        <a:pt x="449209" y="60"/>
                      </a:lnTo>
                      <a:lnTo>
                        <a:pt x="449209" y="2828462"/>
                      </a:lnTo>
                      <a:lnTo>
                        <a:pt x="184" y="2828462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88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1" name="Forme libre : forme 90">
                  <a:extLst>
                    <a:ext uri="{FF2B5EF4-FFF2-40B4-BE49-F238E27FC236}">
                      <a16:creationId xmlns:a16="http://schemas.microsoft.com/office/drawing/2014/main" id="{B88995F1-7415-47DF-A2C1-B06148B613DF}"/>
                    </a:ext>
                  </a:extLst>
                </p:cNvPr>
                <p:cNvSpPr/>
                <p:nvPr/>
              </p:nvSpPr>
              <p:spPr>
                <a:xfrm>
                  <a:off x="9048284" y="3379661"/>
                  <a:ext cx="449024" cy="2007252"/>
                </a:xfrm>
                <a:custGeom>
                  <a:avLst/>
                  <a:gdLst>
                    <a:gd name="connsiteX0" fmla="*/ 338 w 449024"/>
                    <a:gd name="connsiteY0" fmla="*/ 60 h 2007252"/>
                    <a:gd name="connsiteX1" fmla="*/ 449363 w 449024"/>
                    <a:gd name="connsiteY1" fmla="*/ 60 h 2007252"/>
                    <a:gd name="connsiteX2" fmla="*/ 449363 w 449024"/>
                    <a:gd name="connsiteY2" fmla="*/ 2007313 h 2007252"/>
                    <a:gd name="connsiteX3" fmla="*/ 338 w 449024"/>
                    <a:gd name="connsiteY3" fmla="*/ 2007313 h 200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9024" h="2007252">
                      <a:moveTo>
                        <a:pt x="338" y="60"/>
                      </a:moveTo>
                      <a:lnTo>
                        <a:pt x="449363" y="60"/>
                      </a:lnTo>
                      <a:lnTo>
                        <a:pt x="449363" y="2007313"/>
                      </a:lnTo>
                      <a:lnTo>
                        <a:pt x="338" y="2007313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88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2" name="Forme libre : forme 91">
                  <a:extLst>
                    <a:ext uri="{FF2B5EF4-FFF2-40B4-BE49-F238E27FC236}">
                      <a16:creationId xmlns:a16="http://schemas.microsoft.com/office/drawing/2014/main" id="{243863CF-8B73-4F90-BB88-8EAAA2D38347}"/>
                    </a:ext>
                  </a:extLst>
                </p:cNvPr>
                <p:cNvSpPr/>
                <p:nvPr/>
              </p:nvSpPr>
              <p:spPr>
                <a:xfrm>
                  <a:off x="9955405" y="3562138"/>
                  <a:ext cx="449024" cy="1824775"/>
                </a:xfrm>
                <a:custGeom>
                  <a:avLst/>
                  <a:gdLst>
                    <a:gd name="connsiteX0" fmla="*/ 492 w 449024"/>
                    <a:gd name="connsiteY0" fmla="*/ 60 h 1824775"/>
                    <a:gd name="connsiteX1" fmla="*/ 449517 w 449024"/>
                    <a:gd name="connsiteY1" fmla="*/ 60 h 1824775"/>
                    <a:gd name="connsiteX2" fmla="*/ 449517 w 449024"/>
                    <a:gd name="connsiteY2" fmla="*/ 1824835 h 1824775"/>
                    <a:gd name="connsiteX3" fmla="*/ 492 w 449024"/>
                    <a:gd name="connsiteY3" fmla="*/ 1824835 h 182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9024" h="1824775">
                      <a:moveTo>
                        <a:pt x="492" y="60"/>
                      </a:moveTo>
                      <a:lnTo>
                        <a:pt x="449517" y="60"/>
                      </a:lnTo>
                      <a:lnTo>
                        <a:pt x="449517" y="1824835"/>
                      </a:lnTo>
                      <a:lnTo>
                        <a:pt x="492" y="1824835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88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3" name="Forme libre : forme 92">
                  <a:extLst>
                    <a:ext uri="{FF2B5EF4-FFF2-40B4-BE49-F238E27FC236}">
                      <a16:creationId xmlns:a16="http://schemas.microsoft.com/office/drawing/2014/main" id="{305CEE10-BFC4-431C-A5F4-A13F39E944AC}"/>
                    </a:ext>
                  </a:extLst>
                </p:cNvPr>
                <p:cNvSpPr/>
                <p:nvPr/>
              </p:nvSpPr>
              <p:spPr>
                <a:xfrm>
                  <a:off x="10862526" y="3470900"/>
                  <a:ext cx="449024" cy="1916014"/>
                </a:xfrm>
                <a:custGeom>
                  <a:avLst/>
                  <a:gdLst>
                    <a:gd name="connsiteX0" fmla="*/ 646 w 449024"/>
                    <a:gd name="connsiteY0" fmla="*/ 60 h 1916014"/>
                    <a:gd name="connsiteX1" fmla="*/ 449671 w 449024"/>
                    <a:gd name="connsiteY1" fmla="*/ 60 h 1916014"/>
                    <a:gd name="connsiteX2" fmla="*/ 449671 w 449024"/>
                    <a:gd name="connsiteY2" fmla="*/ 1916074 h 1916014"/>
                    <a:gd name="connsiteX3" fmla="*/ 646 w 449024"/>
                    <a:gd name="connsiteY3" fmla="*/ 1916074 h 1916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9024" h="1916014">
                      <a:moveTo>
                        <a:pt x="646" y="60"/>
                      </a:moveTo>
                      <a:lnTo>
                        <a:pt x="449671" y="60"/>
                      </a:lnTo>
                      <a:lnTo>
                        <a:pt x="449671" y="1916074"/>
                      </a:lnTo>
                      <a:lnTo>
                        <a:pt x="646" y="1916074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88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94" name="Graphique 6">
              <a:extLst>
                <a:ext uri="{FF2B5EF4-FFF2-40B4-BE49-F238E27FC236}">
                  <a16:creationId xmlns:a16="http://schemas.microsoft.com/office/drawing/2014/main" id="{C9047FC5-68A0-4CA9-9353-8D5EA7032163}"/>
                </a:ext>
              </a:extLst>
            </p:cNvPr>
            <p:cNvGrpSpPr/>
            <p:nvPr/>
          </p:nvGrpSpPr>
          <p:grpSpPr>
            <a:xfrm>
              <a:off x="10966057" y="2206372"/>
              <a:ext cx="349005" cy="467556"/>
              <a:chOff x="10966057" y="2206372"/>
              <a:chExt cx="349005" cy="467556"/>
            </a:xfrm>
          </p:grpSpPr>
          <p:grpSp>
            <p:nvGrpSpPr>
              <p:cNvPr id="95" name="Graphique 6">
                <a:extLst>
                  <a:ext uri="{FF2B5EF4-FFF2-40B4-BE49-F238E27FC236}">
                    <a16:creationId xmlns:a16="http://schemas.microsoft.com/office/drawing/2014/main" id="{8963F089-419F-47E1-B7D8-E938D2284677}"/>
                  </a:ext>
                </a:extLst>
              </p:cNvPr>
              <p:cNvGrpSpPr/>
              <p:nvPr/>
            </p:nvGrpSpPr>
            <p:grpSpPr>
              <a:xfrm>
                <a:off x="10966057" y="2206372"/>
                <a:ext cx="332976" cy="230832"/>
                <a:chOff x="10966057" y="2206372"/>
                <a:chExt cx="332976" cy="230832"/>
              </a:xfrm>
            </p:grpSpPr>
            <p:sp>
              <p:nvSpPr>
                <p:cNvPr id="96" name="Forme libre : forme 95">
                  <a:extLst>
                    <a:ext uri="{FF2B5EF4-FFF2-40B4-BE49-F238E27FC236}">
                      <a16:creationId xmlns:a16="http://schemas.microsoft.com/office/drawing/2014/main" id="{CC3D46B1-A4CC-4A3B-9D1B-FAF5324F19C8}"/>
                    </a:ext>
                  </a:extLst>
                </p:cNvPr>
                <p:cNvSpPr/>
                <p:nvPr/>
              </p:nvSpPr>
              <p:spPr>
                <a:xfrm>
                  <a:off x="10966057" y="2211291"/>
                  <a:ext cx="118634" cy="117842"/>
                </a:xfrm>
                <a:custGeom>
                  <a:avLst/>
                  <a:gdLst>
                    <a:gd name="connsiteX0" fmla="*/ 59445 w 58921"/>
                    <a:gd name="connsiteY0" fmla="*/ 29506 h 58921"/>
                    <a:gd name="connsiteX1" fmla="*/ 29984 w 58921"/>
                    <a:gd name="connsiteY1" fmla="*/ 58966 h 58921"/>
                    <a:gd name="connsiteX2" fmla="*/ 523 w 58921"/>
                    <a:gd name="connsiteY2" fmla="*/ 29506 h 58921"/>
                    <a:gd name="connsiteX3" fmla="*/ 29984 w 58921"/>
                    <a:gd name="connsiteY3" fmla="*/ 45 h 58921"/>
                    <a:gd name="connsiteX4" fmla="*/ 59445 w 58921"/>
                    <a:gd name="connsiteY4" fmla="*/ 29506 h 58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921" h="58921">
                      <a:moveTo>
                        <a:pt x="59445" y="29506"/>
                      </a:moveTo>
                      <a:cubicBezTo>
                        <a:pt x="59445" y="45776"/>
                        <a:pt x="46255" y="58966"/>
                        <a:pt x="29984" y="58966"/>
                      </a:cubicBezTo>
                      <a:cubicBezTo>
                        <a:pt x="13713" y="58966"/>
                        <a:pt x="523" y="45776"/>
                        <a:pt x="523" y="29506"/>
                      </a:cubicBezTo>
                      <a:cubicBezTo>
                        <a:pt x="523" y="13235"/>
                        <a:pt x="13713" y="45"/>
                        <a:pt x="29984" y="45"/>
                      </a:cubicBezTo>
                      <a:cubicBezTo>
                        <a:pt x="46255" y="45"/>
                        <a:pt x="59445" y="13235"/>
                        <a:pt x="59445" y="2950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763" cap="flat">
                  <a:solidFill>
                    <a:schemeClr val="accent2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7" name="ZoneTexte 96">
                  <a:extLst>
                    <a:ext uri="{FF2B5EF4-FFF2-40B4-BE49-F238E27FC236}">
                      <a16:creationId xmlns:a16="http://schemas.microsoft.com/office/drawing/2014/main" id="{FECAACE0-33E2-459C-99D0-6039C829A13C}"/>
                    </a:ext>
                  </a:extLst>
                </p:cNvPr>
                <p:cNvSpPr txBox="1"/>
                <p:nvPr/>
              </p:nvSpPr>
              <p:spPr>
                <a:xfrm>
                  <a:off x="11043835" y="2206372"/>
                  <a:ext cx="25519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baseline="3447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  <a:endParaRPr lang="fr-FR" sz="1350" spc="0" baseline="3447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endParaRPr>
                </a:p>
              </p:txBody>
            </p:sp>
          </p:grpSp>
          <p:grpSp>
            <p:nvGrpSpPr>
              <p:cNvPr id="98" name="Graphique 6">
                <a:extLst>
                  <a:ext uri="{FF2B5EF4-FFF2-40B4-BE49-F238E27FC236}">
                    <a16:creationId xmlns:a16="http://schemas.microsoft.com/office/drawing/2014/main" id="{C6EB3B32-B3EC-4F0C-8DF1-8277E554E83B}"/>
                  </a:ext>
                </a:extLst>
              </p:cNvPr>
              <p:cNvGrpSpPr/>
              <p:nvPr/>
            </p:nvGrpSpPr>
            <p:grpSpPr>
              <a:xfrm>
                <a:off x="10977188" y="2436442"/>
                <a:ext cx="337874" cy="237486"/>
                <a:chOff x="10977188" y="2436442"/>
                <a:chExt cx="337874" cy="237486"/>
              </a:xfrm>
            </p:grpSpPr>
            <p:sp>
              <p:nvSpPr>
                <p:cNvPr id="99" name="Forme libre : forme 98">
                  <a:extLst>
                    <a:ext uri="{FF2B5EF4-FFF2-40B4-BE49-F238E27FC236}">
                      <a16:creationId xmlns:a16="http://schemas.microsoft.com/office/drawing/2014/main" id="{DFCB0CDF-C8FF-4F4F-8649-E3E36112DA7B}"/>
                    </a:ext>
                  </a:extLst>
                </p:cNvPr>
                <p:cNvSpPr/>
                <p:nvPr/>
              </p:nvSpPr>
              <p:spPr>
                <a:xfrm>
                  <a:off x="10977188" y="2436442"/>
                  <a:ext cx="118633" cy="117842"/>
                </a:xfrm>
                <a:custGeom>
                  <a:avLst/>
                  <a:gdLst>
                    <a:gd name="connsiteX0" fmla="*/ 59584 w 58921"/>
                    <a:gd name="connsiteY0" fmla="*/ 29506 h 58921"/>
                    <a:gd name="connsiteX1" fmla="*/ 30123 w 58921"/>
                    <a:gd name="connsiteY1" fmla="*/ 58966 h 58921"/>
                    <a:gd name="connsiteX2" fmla="*/ 662 w 58921"/>
                    <a:gd name="connsiteY2" fmla="*/ 29506 h 58921"/>
                    <a:gd name="connsiteX3" fmla="*/ 30123 w 58921"/>
                    <a:gd name="connsiteY3" fmla="*/ 45 h 58921"/>
                    <a:gd name="connsiteX4" fmla="*/ 59584 w 58921"/>
                    <a:gd name="connsiteY4" fmla="*/ 29506 h 58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8921" h="58921">
                      <a:moveTo>
                        <a:pt x="59584" y="29506"/>
                      </a:moveTo>
                      <a:cubicBezTo>
                        <a:pt x="59584" y="45776"/>
                        <a:pt x="46394" y="58966"/>
                        <a:pt x="30123" y="58966"/>
                      </a:cubicBezTo>
                      <a:cubicBezTo>
                        <a:pt x="13852" y="58966"/>
                        <a:pt x="662" y="45776"/>
                        <a:pt x="662" y="29506"/>
                      </a:cubicBezTo>
                      <a:cubicBezTo>
                        <a:pt x="662" y="13235"/>
                        <a:pt x="13852" y="45"/>
                        <a:pt x="30123" y="45"/>
                      </a:cubicBezTo>
                      <a:cubicBezTo>
                        <a:pt x="46394" y="45"/>
                        <a:pt x="59584" y="13235"/>
                        <a:pt x="59584" y="2950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1763" cap="flat">
                  <a:solidFill>
                    <a:schemeClr val="accent3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0" name="ZoneTexte 99">
                  <a:extLst>
                    <a:ext uri="{FF2B5EF4-FFF2-40B4-BE49-F238E27FC236}">
                      <a16:creationId xmlns:a16="http://schemas.microsoft.com/office/drawing/2014/main" id="{6C1C0AD3-C4E0-4379-AC76-B739622FB184}"/>
                    </a:ext>
                  </a:extLst>
                </p:cNvPr>
                <p:cNvSpPr txBox="1"/>
                <p:nvPr/>
              </p:nvSpPr>
              <p:spPr>
                <a:xfrm>
                  <a:off x="11047040" y="2443096"/>
                  <a:ext cx="2680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447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</p:grpSp>
      </p:grpSp>
      <p:sp>
        <p:nvSpPr>
          <p:cNvPr id="101" name="ZoneTexte 100">
            <a:extLst>
              <a:ext uri="{FF2B5EF4-FFF2-40B4-BE49-F238E27FC236}">
                <a16:creationId xmlns:a16="http://schemas.microsoft.com/office/drawing/2014/main" id="{C74CEE91-286C-4632-86B0-297C88E1E72E}"/>
              </a:ext>
            </a:extLst>
          </p:cNvPr>
          <p:cNvSpPr txBox="1"/>
          <p:nvPr/>
        </p:nvSpPr>
        <p:spPr>
          <a:xfrm>
            <a:off x="8948353" y="5002109"/>
            <a:ext cx="973343" cy="2846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5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ancienneté</a:t>
            </a:r>
          </a:p>
        </p:txBody>
      </p:sp>
      <p:pic>
        <p:nvPicPr>
          <p:cNvPr id="102" name="Image 101">
            <a:extLst>
              <a:ext uri="{FF2B5EF4-FFF2-40B4-BE49-F238E27FC236}">
                <a16:creationId xmlns:a16="http://schemas.microsoft.com/office/drawing/2014/main" id="{6FEC265A-2209-4293-9D4D-B6D171316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456" y="904943"/>
            <a:ext cx="454727" cy="454727"/>
          </a:xfrm>
          <a:prstGeom prst="rect">
            <a:avLst/>
          </a:prstGeom>
        </p:spPr>
      </p:pic>
      <p:pic>
        <p:nvPicPr>
          <p:cNvPr id="103" name="Image 102">
            <a:extLst>
              <a:ext uri="{FF2B5EF4-FFF2-40B4-BE49-F238E27FC236}">
                <a16:creationId xmlns:a16="http://schemas.microsoft.com/office/drawing/2014/main" id="{8B74C689-7718-4441-82C3-CA502D2D7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369" y="968997"/>
            <a:ext cx="304899" cy="304899"/>
          </a:xfrm>
          <a:prstGeom prst="rect">
            <a:avLst/>
          </a:prstGeom>
        </p:spPr>
      </p:pic>
      <p:sp>
        <p:nvSpPr>
          <p:cNvPr id="104" name="Flèche : droite 103">
            <a:extLst>
              <a:ext uri="{FF2B5EF4-FFF2-40B4-BE49-F238E27FC236}">
                <a16:creationId xmlns:a16="http://schemas.microsoft.com/office/drawing/2014/main" id="{99366A82-D201-468C-BCA2-E6A585E8DCF7}"/>
              </a:ext>
            </a:extLst>
          </p:cNvPr>
          <p:cNvSpPr/>
          <p:nvPr/>
        </p:nvSpPr>
        <p:spPr>
          <a:xfrm>
            <a:off x="959085" y="1613904"/>
            <a:ext cx="1494160" cy="822008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/>
              <a:t>Indicateurs</a:t>
            </a:r>
          </a:p>
        </p:txBody>
      </p:sp>
      <p:sp>
        <p:nvSpPr>
          <p:cNvPr id="105" name="ZoneTexte 104">
            <a:extLst>
              <a:ext uri="{FF2B5EF4-FFF2-40B4-BE49-F238E27FC236}">
                <a16:creationId xmlns:a16="http://schemas.microsoft.com/office/drawing/2014/main" id="{65CD1D52-4BAC-46A0-A3CA-846C9322CBBE}"/>
              </a:ext>
            </a:extLst>
          </p:cNvPr>
          <p:cNvSpPr txBox="1"/>
          <p:nvPr/>
        </p:nvSpPr>
        <p:spPr>
          <a:xfrm>
            <a:off x="5152288" y="2586078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63</a:t>
            </a:r>
          </a:p>
        </p:txBody>
      </p:sp>
      <p:sp>
        <p:nvSpPr>
          <p:cNvPr id="106" name="ZoneTexte 105">
            <a:extLst>
              <a:ext uri="{FF2B5EF4-FFF2-40B4-BE49-F238E27FC236}">
                <a16:creationId xmlns:a16="http://schemas.microsoft.com/office/drawing/2014/main" id="{34EFEB75-6519-44FD-BEC4-897F7F238426}"/>
              </a:ext>
            </a:extLst>
          </p:cNvPr>
          <p:cNvSpPr txBox="1"/>
          <p:nvPr/>
        </p:nvSpPr>
        <p:spPr>
          <a:xfrm>
            <a:off x="3673421" y="2590577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62</a:t>
            </a:r>
          </a:p>
        </p:txBody>
      </p:sp>
      <p:sp>
        <p:nvSpPr>
          <p:cNvPr id="107" name="ZoneTexte 106">
            <a:extLst>
              <a:ext uri="{FF2B5EF4-FFF2-40B4-BE49-F238E27FC236}">
                <a16:creationId xmlns:a16="http://schemas.microsoft.com/office/drawing/2014/main" id="{674D36AB-0411-4E57-A850-B05035C9B532}"/>
              </a:ext>
            </a:extLst>
          </p:cNvPr>
          <p:cNvSpPr txBox="1"/>
          <p:nvPr/>
        </p:nvSpPr>
        <p:spPr>
          <a:xfrm>
            <a:off x="3609604" y="5487496"/>
            <a:ext cx="2823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Nombre de promotions équilibré femme-homme</a:t>
            </a:r>
          </a:p>
        </p:txBody>
      </p:sp>
      <p:sp>
        <p:nvSpPr>
          <p:cNvPr id="108" name="Flèche : haut 107">
            <a:extLst>
              <a:ext uri="{FF2B5EF4-FFF2-40B4-BE49-F238E27FC236}">
                <a16:creationId xmlns:a16="http://schemas.microsoft.com/office/drawing/2014/main" id="{D79BF545-A942-49F2-937D-392A7B9E78C0}"/>
              </a:ext>
            </a:extLst>
          </p:cNvPr>
          <p:cNvSpPr/>
          <p:nvPr/>
        </p:nvSpPr>
        <p:spPr>
          <a:xfrm rot="5400000">
            <a:off x="3386524" y="5447663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9" name="Flèche : haut 108">
            <a:extLst>
              <a:ext uri="{FF2B5EF4-FFF2-40B4-BE49-F238E27FC236}">
                <a16:creationId xmlns:a16="http://schemas.microsoft.com/office/drawing/2014/main" id="{1839454B-2406-4E42-B5B5-22C4E1EA9A44}"/>
              </a:ext>
            </a:extLst>
          </p:cNvPr>
          <p:cNvSpPr/>
          <p:nvPr/>
        </p:nvSpPr>
        <p:spPr>
          <a:xfrm rot="5400000">
            <a:off x="7681423" y="5431919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0" name="ZoneTexte 109">
            <a:extLst>
              <a:ext uri="{FF2B5EF4-FFF2-40B4-BE49-F238E27FC236}">
                <a16:creationId xmlns:a16="http://schemas.microsoft.com/office/drawing/2014/main" id="{24DA53FE-C9C9-48D7-852D-47962F1D291A}"/>
              </a:ext>
            </a:extLst>
          </p:cNvPr>
          <p:cNvSpPr txBox="1"/>
          <p:nvPr/>
        </p:nvSpPr>
        <p:spPr>
          <a:xfrm>
            <a:off x="7926409" y="5474235"/>
            <a:ext cx="2823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Ancienneté moyenne H : 14,16 ans</a:t>
            </a:r>
          </a:p>
          <a:p>
            <a:r>
              <a:rPr lang="fr-FR" sz="12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Ancienneté moyenne F : 12,11 ans</a:t>
            </a:r>
          </a:p>
        </p:txBody>
      </p:sp>
    </p:spTree>
    <p:extLst>
      <p:ext uri="{BB962C8B-B14F-4D97-AF65-F5344CB8AC3E}">
        <p14:creationId xmlns:p14="http://schemas.microsoft.com/office/powerpoint/2010/main" val="835858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10C02FC9-EBB9-4043-A884-2417E8D8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327" y="596991"/>
            <a:ext cx="3284525" cy="674042"/>
          </a:xfrm>
        </p:spPr>
        <p:txBody>
          <a:bodyPr>
            <a:normAutofit/>
          </a:bodyPr>
          <a:lstStyle/>
          <a:p>
            <a:r>
              <a:rPr lang="fr-FR" sz="3000"/>
              <a:t>Promotion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9C66475-ED00-4213-A61B-F27359F7C3C2}"/>
              </a:ext>
            </a:extLst>
          </p:cNvPr>
          <p:cNvSpPr txBox="1"/>
          <p:nvPr/>
        </p:nvSpPr>
        <p:spPr>
          <a:xfrm>
            <a:off x="7052756" y="1565929"/>
            <a:ext cx="20168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promotions</a:t>
            </a:r>
          </a:p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 par genre et par service</a:t>
            </a:r>
          </a:p>
        </p:txBody>
      </p:sp>
      <p:grpSp>
        <p:nvGrpSpPr>
          <p:cNvPr id="12" name="Graphique 6">
            <a:extLst>
              <a:ext uri="{FF2B5EF4-FFF2-40B4-BE49-F238E27FC236}">
                <a16:creationId xmlns:a16="http://schemas.microsoft.com/office/drawing/2014/main" id="{ACE862EE-6F89-41B2-8BB0-7BF5D5B8148F}"/>
              </a:ext>
            </a:extLst>
          </p:cNvPr>
          <p:cNvGrpSpPr/>
          <p:nvPr/>
        </p:nvGrpSpPr>
        <p:grpSpPr>
          <a:xfrm>
            <a:off x="6689967" y="2075919"/>
            <a:ext cx="3896008" cy="3307526"/>
            <a:chOff x="713816" y="2038921"/>
            <a:chExt cx="4636224" cy="3586340"/>
          </a:xfrm>
        </p:grpSpPr>
        <p:grpSp>
          <p:nvGrpSpPr>
            <p:cNvPr id="13" name="Graphique 6">
              <a:extLst>
                <a:ext uri="{FF2B5EF4-FFF2-40B4-BE49-F238E27FC236}">
                  <a16:creationId xmlns:a16="http://schemas.microsoft.com/office/drawing/2014/main" id="{C2B92222-C8F0-47FF-BC3B-ADD6011BD239}"/>
                </a:ext>
              </a:extLst>
            </p:cNvPr>
            <p:cNvGrpSpPr/>
            <p:nvPr/>
          </p:nvGrpSpPr>
          <p:grpSpPr>
            <a:xfrm>
              <a:off x="1186228" y="2224438"/>
              <a:ext cx="4163812" cy="3400823"/>
              <a:chOff x="1186228" y="2224438"/>
              <a:chExt cx="4163812" cy="3400823"/>
            </a:xfrm>
          </p:grpSpPr>
          <p:grpSp>
            <p:nvGrpSpPr>
              <p:cNvPr id="14" name="Graphique 6">
                <a:extLst>
                  <a:ext uri="{FF2B5EF4-FFF2-40B4-BE49-F238E27FC236}">
                    <a16:creationId xmlns:a16="http://schemas.microsoft.com/office/drawing/2014/main" id="{15169B82-ED94-4C4B-96CC-55E36F46D441}"/>
                  </a:ext>
                </a:extLst>
              </p:cNvPr>
              <p:cNvGrpSpPr/>
              <p:nvPr/>
            </p:nvGrpSpPr>
            <p:grpSpPr>
              <a:xfrm>
                <a:off x="1186228" y="2224438"/>
                <a:ext cx="800219" cy="3160793"/>
                <a:chOff x="1186228" y="2224438"/>
                <a:chExt cx="800219" cy="3160793"/>
              </a:xfrm>
              <a:solidFill>
                <a:srgbClr val="000000"/>
              </a:solidFill>
            </p:grpSpPr>
            <p:sp>
              <p:nvSpPr>
                <p:cNvPr id="15" name="Forme libre : forme 14">
                  <a:extLst>
                    <a:ext uri="{FF2B5EF4-FFF2-40B4-BE49-F238E27FC236}">
                      <a16:creationId xmlns:a16="http://schemas.microsoft.com/office/drawing/2014/main" id="{95E2BB1F-7356-48BF-AB0B-095506C2AC1B}"/>
                    </a:ext>
                  </a:extLst>
                </p:cNvPr>
                <p:cNvSpPr/>
                <p:nvPr/>
              </p:nvSpPr>
              <p:spPr>
                <a:xfrm>
                  <a:off x="1612664" y="2224438"/>
                  <a:ext cx="5624" cy="2795507"/>
                </a:xfrm>
                <a:custGeom>
                  <a:avLst/>
                  <a:gdLst>
                    <a:gd name="connsiteX0" fmla="*/ 136 w 5624"/>
                    <a:gd name="connsiteY0" fmla="*/ 2796065 h 2795507"/>
                    <a:gd name="connsiteX1" fmla="*/ 136 w 5624"/>
                    <a:gd name="connsiteY1" fmla="*/ 557 h 2795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624" h="2795507">
                      <a:moveTo>
                        <a:pt x="136" y="2796065"/>
                      </a:moveTo>
                      <a:lnTo>
                        <a:pt x="136" y="557"/>
                      </a:lnTo>
                    </a:path>
                  </a:pathLst>
                </a:custGeom>
                <a:ln w="5620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6" name="ZoneTexte 15">
                  <a:extLst>
                    <a:ext uri="{FF2B5EF4-FFF2-40B4-BE49-F238E27FC236}">
                      <a16:creationId xmlns:a16="http://schemas.microsoft.com/office/drawing/2014/main" id="{DD1C0D05-A191-4C80-AD85-F3B052AF99F3}"/>
                    </a:ext>
                  </a:extLst>
                </p:cNvPr>
                <p:cNvSpPr txBox="1"/>
                <p:nvPr/>
              </p:nvSpPr>
              <p:spPr>
                <a:xfrm>
                  <a:off x="1186228" y="5154399"/>
                  <a:ext cx="80021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8022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Commercial</a:t>
                  </a:r>
                </a:p>
              </p:txBody>
            </p:sp>
          </p:grpSp>
          <p:grpSp>
            <p:nvGrpSpPr>
              <p:cNvPr id="17" name="Graphique 6">
                <a:extLst>
                  <a:ext uri="{FF2B5EF4-FFF2-40B4-BE49-F238E27FC236}">
                    <a16:creationId xmlns:a16="http://schemas.microsoft.com/office/drawing/2014/main" id="{8DAE15B1-C89F-46B0-8673-BF6ECC327D51}"/>
                  </a:ext>
                </a:extLst>
              </p:cNvPr>
              <p:cNvGrpSpPr/>
              <p:nvPr/>
            </p:nvGrpSpPr>
            <p:grpSpPr>
              <a:xfrm>
                <a:off x="1876526" y="2224438"/>
                <a:ext cx="1024639" cy="3295274"/>
                <a:chOff x="1876526" y="2224438"/>
                <a:chExt cx="1024639" cy="3295274"/>
              </a:xfrm>
              <a:solidFill>
                <a:srgbClr val="000000"/>
              </a:solidFill>
            </p:grpSpPr>
            <p:sp>
              <p:nvSpPr>
                <p:cNvPr id="18" name="Forme libre : forme 17">
                  <a:extLst>
                    <a:ext uri="{FF2B5EF4-FFF2-40B4-BE49-F238E27FC236}">
                      <a16:creationId xmlns:a16="http://schemas.microsoft.com/office/drawing/2014/main" id="{8C1914C6-ACB9-4152-8710-872BA8FF7F1C}"/>
                    </a:ext>
                  </a:extLst>
                </p:cNvPr>
                <p:cNvSpPr/>
                <p:nvPr/>
              </p:nvSpPr>
              <p:spPr>
                <a:xfrm>
                  <a:off x="2286065" y="2224438"/>
                  <a:ext cx="5624" cy="2795507"/>
                </a:xfrm>
                <a:custGeom>
                  <a:avLst/>
                  <a:gdLst>
                    <a:gd name="connsiteX0" fmla="*/ 255 w 5624"/>
                    <a:gd name="connsiteY0" fmla="*/ 2796065 h 2795507"/>
                    <a:gd name="connsiteX1" fmla="*/ 255 w 5624"/>
                    <a:gd name="connsiteY1" fmla="*/ 557 h 2795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624" h="2795507">
                      <a:moveTo>
                        <a:pt x="255" y="2796065"/>
                      </a:moveTo>
                      <a:lnTo>
                        <a:pt x="255" y="557"/>
                      </a:lnTo>
                    </a:path>
                  </a:pathLst>
                </a:custGeom>
                <a:ln w="5620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" name="ZoneTexte 18">
                  <a:extLst>
                    <a:ext uri="{FF2B5EF4-FFF2-40B4-BE49-F238E27FC236}">
                      <a16:creationId xmlns:a16="http://schemas.microsoft.com/office/drawing/2014/main" id="{73F3769D-A8EF-4694-8F3C-D5A7F32448A2}"/>
                    </a:ext>
                  </a:extLst>
                </p:cNvPr>
                <p:cNvSpPr txBox="1"/>
                <p:nvPr/>
              </p:nvSpPr>
              <p:spPr>
                <a:xfrm>
                  <a:off x="1876526" y="5288880"/>
                  <a:ext cx="10246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8022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Compta Finan…</a:t>
                  </a:r>
                </a:p>
              </p:txBody>
            </p:sp>
          </p:grpSp>
          <p:grpSp>
            <p:nvGrpSpPr>
              <p:cNvPr id="20" name="Graphique 6">
                <a:extLst>
                  <a:ext uri="{FF2B5EF4-FFF2-40B4-BE49-F238E27FC236}">
                    <a16:creationId xmlns:a16="http://schemas.microsoft.com/office/drawing/2014/main" id="{632ECBB8-871A-452C-8838-308DED54268F}"/>
                  </a:ext>
                </a:extLst>
              </p:cNvPr>
              <p:cNvGrpSpPr/>
              <p:nvPr/>
            </p:nvGrpSpPr>
            <p:grpSpPr>
              <a:xfrm>
                <a:off x="2576188" y="2224438"/>
                <a:ext cx="736099" cy="3152797"/>
                <a:chOff x="2576188" y="2224438"/>
                <a:chExt cx="736099" cy="3152797"/>
              </a:xfrm>
              <a:solidFill>
                <a:srgbClr val="000000"/>
              </a:solidFill>
            </p:grpSpPr>
            <p:sp>
              <p:nvSpPr>
                <p:cNvPr id="21" name="Forme libre : forme 20">
                  <a:extLst>
                    <a:ext uri="{FF2B5EF4-FFF2-40B4-BE49-F238E27FC236}">
                      <a16:creationId xmlns:a16="http://schemas.microsoft.com/office/drawing/2014/main" id="{92A33505-E9C8-4607-894C-BCE08F42BCFC}"/>
                    </a:ext>
                  </a:extLst>
                </p:cNvPr>
                <p:cNvSpPr/>
                <p:nvPr/>
              </p:nvSpPr>
              <p:spPr>
                <a:xfrm>
                  <a:off x="2959466" y="2224438"/>
                  <a:ext cx="5624" cy="2795507"/>
                </a:xfrm>
                <a:custGeom>
                  <a:avLst/>
                  <a:gdLst>
                    <a:gd name="connsiteX0" fmla="*/ 375 w 5624"/>
                    <a:gd name="connsiteY0" fmla="*/ 2796065 h 2795507"/>
                    <a:gd name="connsiteX1" fmla="*/ 375 w 5624"/>
                    <a:gd name="connsiteY1" fmla="*/ 557 h 2795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624" h="2795507">
                      <a:moveTo>
                        <a:pt x="375" y="2796065"/>
                      </a:moveTo>
                      <a:lnTo>
                        <a:pt x="375" y="557"/>
                      </a:lnTo>
                    </a:path>
                  </a:pathLst>
                </a:custGeom>
                <a:ln w="5620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2" name="ZoneTexte 21">
                  <a:extLst>
                    <a:ext uri="{FF2B5EF4-FFF2-40B4-BE49-F238E27FC236}">
                      <a16:creationId xmlns:a16="http://schemas.microsoft.com/office/drawing/2014/main" id="{543ECBB1-71C4-44F1-8848-6460A14958A0}"/>
                    </a:ext>
                  </a:extLst>
                </p:cNvPr>
                <p:cNvSpPr txBox="1"/>
                <p:nvPr/>
              </p:nvSpPr>
              <p:spPr>
                <a:xfrm>
                  <a:off x="2576188" y="5146403"/>
                  <a:ext cx="73609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8022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Consultant</a:t>
                  </a:r>
                </a:p>
              </p:txBody>
            </p:sp>
          </p:grpSp>
          <p:grpSp>
            <p:nvGrpSpPr>
              <p:cNvPr id="23" name="Graphique 6">
                <a:extLst>
                  <a:ext uri="{FF2B5EF4-FFF2-40B4-BE49-F238E27FC236}">
                    <a16:creationId xmlns:a16="http://schemas.microsoft.com/office/drawing/2014/main" id="{C8A8D9E1-1000-4512-BA83-B294B566DA98}"/>
                  </a:ext>
                </a:extLst>
              </p:cNvPr>
              <p:cNvGrpSpPr/>
              <p:nvPr/>
            </p:nvGrpSpPr>
            <p:grpSpPr>
              <a:xfrm>
                <a:off x="3309442" y="2224438"/>
                <a:ext cx="691215" cy="3311266"/>
                <a:chOff x="3309442" y="2224438"/>
                <a:chExt cx="691215" cy="3311266"/>
              </a:xfrm>
              <a:solidFill>
                <a:srgbClr val="000000"/>
              </a:solidFill>
            </p:grpSpPr>
            <p:sp>
              <p:nvSpPr>
                <p:cNvPr id="24" name="Forme libre : forme 23">
                  <a:extLst>
                    <a:ext uri="{FF2B5EF4-FFF2-40B4-BE49-F238E27FC236}">
                      <a16:creationId xmlns:a16="http://schemas.microsoft.com/office/drawing/2014/main" id="{CF422A4C-C5CE-4C6C-A2E1-D5142B5F50DA}"/>
                    </a:ext>
                  </a:extLst>
                </p:cNvPr>
                <p:cNvSpPr/>
                <p:nvPr/>
              </p:nvSpPr>
              <p:spPr>
                <a:xfrm>
                  <a:off x="3632867" y="2224438"/>
                  <a:ext cx="5624" cy="2795507"/>
                </a:xfrm>
                <a:custGeom>
                  <a:avLst/>
                  <a:gdLst>
                    <a:gd name="connsiteX0" fmla="*/ 495 w 5624"/>
                    <a:gd name="connsiteY0" fmla="*/ 2796065 h 2795507"/>
                    <a:gd name="connsiteX1" fmla="*/ 495 w 5624"/>
                    <a:gd name="connsiteY1" fmla="*/ 557 h 2795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624" h="2795507">
                      <a:moveTo>
                        <a:pt x="495" y="2796065"/>
                      </a:moveTo>
                      <a:lnTo>
                        <a:pt x="495" y="557"/>
                      </a:lnTo>
                    </a:path>
                  </a:pathLst>
                </a:custGeom>
                <a:ln w="5620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5" name="ZoneTexte 24">
                  <a:extLst>
                    <a:ext uri="{FF2B5EF4-FFF2-40B4-BE49-F238E27FC236}">
                      <a16:creationId xmlns:a16="http://schemas.microsoft.com/office/drawing/2014/main" id="{0E186FAA-AF64-4713-B80F-2700DA5DC88C}"/>
                    </a:ext>
                  </a:extLst>
                </p:cNvPr>
                <p:cNvSpPr txBox="1"/>
                <p:nvPr/>
              </p:nvSpPr>
              <p:spPr>
                <a:xfrm>
                  <a:off x="3309442" y="5304872"/>
                  <a:ext cx="691215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8022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Marketing</a:t>
                  </a:r>
                </a:p>
              </p:txBody>
            </p:sp>
          </p:grpSp>
          <p:grpSp>
            <p:nvGrpSpPr>
              <p:cNvPr id="26" name="Graphique 6">
                <a:extLst>
                  <a:ext uri="{FF2B5EF4-FFF2-40B4-BE49-F238E27FC236}">
                    <a16:creationId xmlns:a16="http://schemas.microsoft.com/office/drawing/2014/main" id="{1BA8D4AE-A429-43B6-94FE-D8CBC1AAFA00}"/>
                  </a:ext>
                </a:extLst>
              </p:cNvPr>
              <p:cNvGrpSpPr/>
              <p:nvPr/>
            </p:nvGrpSpPr>
            <p:grpSpPr>
              <a:xfrm>
                <a:off x="4115924" y="2224438"/>
                <a:ext cx="428322" cy="3174500"/>
                <a:chOff x="4115924" y="2224438"/>
                <a:chExt cx="428322" cy="3174500"/>
              </a:xfrm>
              <a:solidFill>
                <a:srgbClr val="000000"/>
              </a:solidFill>
            </p:grpSpPr>
            <p:sp>
              <p:nvSpPr>
                <p:cNvPr id="27" name="Forme libre : forme 26">
                  <a:extLst>
                    <a:ext uri="{FF2B5EF4-FFF2-40B4-BE49-F238E27FC236}">
                      <a16:creationId xmlns:a16="http://schemas.microsoft.com/office/drawing/2014/main" id="{6CC75CD7-8130-4842-A8B5-82A0E2DCF292}"/>
                    </a:ext>
                  </a:extLst>
                </p:cNvPr>
                <p:cNvSpPr/>
                <p:nvPr/>
              </p:nvSpPr>
              <p:spPr>
                <a:xfrm>
                  <a:off x="4306269" y="2224438"/>
                  <a:ext cx="5624" cy="2795507"/>
                </a:xfrm>
                <a:custGeom>
                  <a:avLst/>
                  <a:gdLst>
                    <a:gd name="connsiteX0" fmla="*/ 614 w 5624"/>
                    <a:gd name="connsiteY0" fmla="*/ 2796065 h 2795507"/>
                    <a:gd name="connsiteX1" fmla="*/ 614 w 5624"/>
                    <a:gd name="connsiteY1" fmla="*/ 557 h 2795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624" h="2795507">
                      <a:moveTo>
                        <a:pt x="614" y="2796065"/>
                      </a:moveTo>
                      <a:lnTo>
                        <a:pt x="614" y="557"/>
                      </a:lnTo>
                    </a:path>
                  </a:pathLst>
                </a:custGeom>
                <a:ln w="5620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8" name="ZoneTexte 27">
                  <a:extLst>
                    <a:ext uri="{FF2B5EF4-FFF2-40B4-BE49-F238E27FC236}">
                      <a16:creationId xmlns:a16="http://schemas.microsoft.com/office/drawing/2014/main" id="{70D3D3EE-3BFF-4C9E-96C6-F64539F0D006}"/>
                    </a:ext>
                  </a:extLst>
                </p:cNvPr>
                <p:cNvSpPr txBox="1"/>
                <p:nvPr/>
              </p:nvSpPr>
              <p:spPr>
                <a:xfrm>
                  <a:off x="4115924" y="5168106"/>
                  <a:ext cx="4283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8022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R&amp;D</a:t>
                  </a:r>
                </a:p>
              </p:txBody>
            </p:sp>
          </p:grpSp>
          <p:grpSp>
            <p:nvGrpSpPr>
              <p:cNvPr id="29" name="Graphique 6">
                <a:extLst>
                  <a:ext uri="{FF2B5EF4-FFF2-40B4-BE49-F238E27FC236}">
                    <a16:creationId xmlns:a16="http://schemas.microsoft.com/office/drawing/2014/main" id="{2824D1CE-704E-4106-8613-4FA515D8F2CC}"/>
                  </a:ext>
                </a:extLst>
              </p:cNvPr>
              <p:cNvGrpSpPr/>
              <p:nvPr/>
            </p:nvGrpSpPr>
            <p:grpSpPr>
              <a:xfrm>
                <a:off x="4786744" y="2224438"/>
                <a:ext cx="351378" cy="3287278"/>
                <a:chOff x="4786744" y="2224438"/>
                <a:chExt cx="351378" cy="3287278"/>
              </a:xfrm>
              <a:solidFill>
                <a:srgbClr val="000000"/>
              </a:solidFill>
            </p:grpSpPr>
            <p:sp>
              <p:nvSpPr>
                <p:cNvPr id="30" name="Forme libre : forme 29">
                  <a:extLst>
                    <a:ext uri="{FF2B5EF4-FFF2-40B4-BE49-F238E27FC236}">
                      <a16:creationId xmlns:a16="http://schemas.microsoft.com/office/drawing/2014/main" id="{D1F0C49A-7E28-4C4D-B44C-CAB78F09F9D8}"/>
                    </a:ext>
                  </a:extLst>
                </p:cNvPr>
                <p:cNvSpPr/>
                <p:nvPr/>
              </p:nvSpPr>
              <p:spPr>
                <a:xfrm>
                  <a:off x="4979670" y="2224438"/>
                  <a:ext cx="5624" cy="2795507"/>
                </a:xfrm>
                <a:custGeom>
                  <a:avLst/>
                  <a:gdLst>
                    <a:gd name="connsiteX0" fmla="*/ 734 w 5624"/>
                    <a:gd name="connsiteY0" fmla="*/ 2796065 h 2795507"/>
                    <a:gd name="connsiteX1" fmla="*/ 734 w 5624"/>
                    <a:gd name="connsiteY1" fmla="*/ 557 h 2795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624" h="2795507">
                      <a:moveTo>
                        <a:pt x="734" y="2796065"/>
                      </a:moveTo>
                      <a:lnTo>
                        <a:pt x="734" y="557"/>
                      </a:lnTo>
                    </a:path>
                  </a:pathLst>
                </a:custGeom>
                <a:ln w="5620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1" name="ZoneTexte 30">
                  <a:extLst>
                    <a:ext uri="{FF2B5EF4-FFF2-40B4-BE49-F238E27FC236}">
                      <a16:creationId xmlns:a16="http://schemas.microsoft.com/office/drawing/2014/main" id="{0EE22F9A-184B-4BEB-B16A-78F7F5781CA4}"/>
                    </a:ext>
                  </a:extLst>
                </p:cNvPr>
                <p:cNvSpPr txBox="1"/>
                <p:nvPr/>
              </p:nvSpPr>
              <p:spPr>
                <a:xfrm>
                  <a:off x="4786744" y="5280884"/>
                  <a:ext cx="35137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8022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RH</a:t>
                  </a:r>
                </a:p>
              </p:txBody>
            </p:sp>
          </p:grpSp>
          <p:sp>
            <p:nvSpPr>
              <p:cNvPr id="32" name="Forme libre : forme 31">
                <a:extLst>
                  <a:ext uri="{FF2B5EF4-FFF2-40B4-BE49-F238E27FC236}">
                    <a16:creationId xmlns:a16="http://schemas.microsoft.com/office/drawing/2014/main" id="{D762CF7A-DF2D-443C-8183-E4BC4C302A68}"/>
                  </a:ext>
                </a:extLst>
              </p:cNvPr>
              <p:cNvSpPr/>
              <p:nvPr/>
            </p:nvSpPr>
            <p:spPr>
              <a:xfrm>
                <a:off x="1242293" y="5019946"/>
                <a:ext cx="4107747" cy="5624"/>
              </a:xfrm>
              <a:custGeom>
                <a:avLst/>
                <a:gdLst>
                  <a:gd name="connsiteX0" fmla="*/ 70 w 4107747"/>
                  <a:gd name="connsiteY0" fmla="*/ 557 h 5624"/>
                  <a:gd name="connsiteX1" fmla="*/ 70 w 4107747"/>
                  <a:gd name="connsiteY1" fmla="*/ 557 h 5624"/>
                  <a:gd name="connsiteX2" fmla="*/ 4107817 w 4107747"/>
                  <a:gd name="connsiteY2" fmla="*/ 557 h 5624"/>
                  <a:gd name="connsiteX3" fmla="*/ 4107817 w 4107747"/>
                  <a:gd name="connsiteY3" fmla="*/ 557 h 5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07747" h="5624">
                    <a:moveTo>
                      <a:pt x="70" y="557"/>
                    </a:moveTo>
                    <a:lnTo>
                      <a:pt x="70" y="557"/>
                    </a:lnTo>
                    <a:lnTo>
                      <a:pt x="4107817" y="557"/>
                    </a:lnTo>
                    <a:lnTo>
                      <a:pt x="4107817" y="557"/>
                    </a:lnTo>
                  </a:path>
                </a:pathLst>
              </a:custGeom>
              <a:noFill/>
              <a:ln w="5620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3" name="ZoneTexte 32">
                <a:extLst>
                  <a:ext uri="{FF2B5EF4-FFF2-40B4-BE49-F238E27FC236}">
                    <a16:creationId xmlns:a16="http://schemas.microsoft.com/office/drawing/2014/main" id="{50E7BB87-D405-4CCE-9E27-8E2702875286}"/>
                  </a:ext>
                </a:extLst>
              </p:cNvPr>
              <p:cNvSpPr txBox="1"/>
              <p:nvPr/>
            </p:nvSpPr>
            <p:spPr>
              <a:xfrm>
                <a:off x="2640151" y="5324912"/>
                <a:ext cx="841980" cy="3003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service</a:t>
                </a:r>
              </a:p>
            </p:txBody>
          </p:sp>
        </p:grpSp>
        <p:grpSp>
          <p:nvGrpSpPr>
            <p:cNvPr id="35" name="Graphique 6">
              <a:extLst>
                <a:ext uri="{FF2B5EF4-FFF2-40B4-BE49-F238E27FC236}">
                  <a16:creationId xmlns:a16="http://schemas.microsoft.com/office/drawing/2014/main" id="{E4DBA53D-B77C-4C63-902C-B1B2F9A0AFE5}"/>
                </a:ext>
              </a:extLst>
            </p:cNvPr>
            <p:cNvGrpSpPr/>
            <p:nvPr/>
          </p:nvGrpSpPr>
          <p:grpSpPr>
            <a:xfrm>
              <a:off x="713816" y="2224438"/>
              <a:ext cx="4636224" cy="2894905"/>
              <a:chOff x="713816" y="2224438"/>
              <a:chExt cx="4636224" cy="2894904"/>
            </a:xfrm>
          </p:grpSpPr>
          <p:grpSp>
            <p:nvGrpSpPr>
              <p:cNvPr id="36" name="Graphique 6">
                <a:extLst>
                  <a:ext uri="{FF2B5EF4-FFF2-40B4-BE49-F238E27FC236}">
                    <a16:creationId xmlns:a16="http://schemas.microsoft.com/office/drawing/2014/main" id="{BCEAA95D-582F-4F4D-934F-B4E8D3B7FD80}"/>
                  </a:ext>
                </a:extLst>
              </p:cNvPr>
              <p:cNvGrpSpPr/>
              <p:nvPr/>
            </p:nvGrpSpPr>
            <p:grpSpPr>
              <a:xfrm>
                <a:off x="1031064" y="4888510"/>
                <a:ext cx="4318976" cy="230832"/>
                <a:chOff x="1031064" y="4888510"/>
                <a:chExt cx="4318976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37" name="Forme libre : forme 36">
                  <a:extLst>
                    <a:ext uri="{FF2B5EF4-FFF2-40B4-BE49-F238E27FC236}">
                      <a16:creationId xmlns:a16="http://schemas.microsoft.com/office/drawing/2014/main" id="{49656103-0EB6-44A8-A04C-78D7768A006A}"/>
                    </a:ext>
                  </a:extLst>
                </p:cNvPr>
                <p:cNvSpPr/>
                <p:nvPr/>
              </p:nvSpPr>
              <p:spPr>
                <a:xfrm>
                  <a:off x="1242293" y="5019946"/>
                  <a:ext cx="4107747" cy="5624"/>
                </a:xfrm>
                <a:custGeom>
                  <a:avLst/>
                  <a:gdLst>
                    <a:gd name="connsiteX0" fmla="*/ 70 w 4107747"/>
                    <a:gd name="connsiteY0" fmla="*/ 557 h 5624"/>
                    <a:gd name="connsiteX1" fmla="*/ 4107817 w 4107747"/>
                    <a:gd name="connsiteY1" fmla="*/ 557 h 5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107747" h="5624">
                      <a:moveTo>
                        <a:pt x="70" y="557"/>
                      </a:moveTo>
                      <a:lnTo>
                        <a:pt x="4107817" y="557"/>
                      </a:lnTo>
                    </a:path>
                  </a:pathLst>
                </a:custGeom>
                <a:ln w="5620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8" name="ZoneTexte 37">
                  <a:extLst>
                    <a:ext uri="{FF2B5EF4-FFF2-40B4-BE49-F238E27FC236}">
                      <a16:creationId xmlns:a16="http://schemas.microsoft.com/office/drawing/2014/main" id="{A7043878-8E81-475C-BA7C-504323BD6B82}"/>
                    </a:ext>
                  </a:extLst>
                </p:cNvPr>
                <p:cNvSpPr txBox="1"/>
                <p:nvPr/>
              </p:nvSpPr>
              <p:spPr>
                <a:xfrm>
                  <a:off x="1031064" y="4888510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15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39" name="Graphique 6">
                <a:extLst>
                  <a:ext uri="{FF2B5EF4-FFF2-40B4-BE49-F238E27FC236}">
                    <a16:creationId xmlns:a16="http://schemas.microsoft.com/office/drawing/2014/main" id="{C7891B64-D618-4CF0-92B1-AB230D939179}"/>
                  </a:ext>
                </a:extLst>
              </p:cNvPr>
              <p:cNvGrpSpPr/>
              <p:nvPr/>
            </p:nvGrpSpPr>
            <p:grpSpPr>
              <a:xfrm>
                <a:off x="1021140" y="4169473"/>
                <a:ext cx="4328900" cy="230832"/>
                <a:chOff x="1021140" y="4169473"/>
                <a:chExt cx="4328900" cy="230832"/>
              </a:xfrm>
              <a:solidFill>
                <a:srgbClr val="000000"/>
              </a:solidFill>
            </p:grpSpPr>
            <p:sp>
              <p:nvSpPr>
                <p:cNvPr id="40" name="Forme libre : forme 39">
                  <a:extLst>
                    <a:ext uri="{FF2B5EF4-FFF2-40B4-BE49-F238E27FC236}">
                      <a16:creationId xmlns:a16="http://schemas.microsoft.com/office/drawing/2014/main" id="{A86376B9-845E-4942-BF6C-A6D913E27C66}"/>
                    </a:ext>
                  </a:extLst>
                </p:cNvPr>
                <p:cNvSpPr/>
                <p:nvPr/>
              </p:nvSpPr>
              <p:spPr>
                <a:xfrm>
                  <a:off x="1242293" y="4284286"/>
                  <a:ext cx="4107747" cy="5624"/>
                </a:xfrm>
                <a:custGeom>
                  <a:avLst/>
                  <a:gdLst>
                    <a:gd name="connsiteX0" fmla="*/ 70 w 4107747"/>
                    <a:gd name="connsiteY0" fmla="*/ 426 h 5624"/>
                    <a:gd name="connsiteX1" fmla="*/ 4107817 w 4107747"/>
                    <a:gd name="connsiteY1" fmla="*/ 426 h 5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107747" h="5624">
                      <a:moveTo>
                        <a:pt x="70" y="426"/>
                      </a:moveTo>
                      <a:lnTo>
                        <a:pt x="4107817" y="426"/>
                      </a:lnTo>
                    </a:path>
                  </a:pathLst>
                </a:custGeom>
                <a:ln w="5620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1" name="ZoneTexte 40">
                  <a:extLst>
                    <a:ext uri="{FF2B5EF4-FFF2-40B4-BE49-F238E27FC236}">
                      <a16:creationId xmlns:a16="http://schemas.microsoft.com/office/drawing/2014/main" id="{6445F5C4-231D-431C-89F3-F2E82F940C63}"/>
                    </a:ext>
                  </a:extLst>
                </p:cNvPr>
                <p:cNvSpPr txBox="1"/>
                <p:nvPr/>
              </p:nvSpPr>
              <p:spPr>
                <a:xfrm>
                  <a:off x="1021140" y="4169473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15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5</a:t>
                  </a:r>
                </a:p>
              </p:txBody>
            </p:sp>
          </p:grpSp>
          <p:grpSp>
            <p:nvGrpSpPr>
              <p:cNvPr id="42" name="Graphique 6">
                <a:extLst>
                  <a:ext uri="{FF2B5EF4-FFF2-40B4-BE49-F238E27FC236}">
                    <a16:creationId xmlns:a16="http://schemas.microsoft.com/office/drawing/2014/main" id="{B1B04806-AEDB-4FF6-9958-FD828DE5B625}"/>
                  </a:ext>
                </a:extLst>
              </p:cNvPr>
              <p:cNvGrpSpPr/>
              <p:nvPr/>
            </p:nvGrpSpPr>
            <p:grpSpPr>
              <a:xfrm>
                <a:off x="951983" y="3427148"/>
                <a:ext cx="4398057" cy="230832"/>
                <a:chOff x="951983" y="3427148"/>
                <a:chExt cx="4398057" cy="230832"/>
              </a:xfrm>
              <a:solidFill>
                <a:srgbClr val="000000"/>
              </a:solidFill>
            </p:grpSpPr>
            <p:sp>
              <p:nvSpPr>
                <p:cNvPr id="43" name="Forme libre : forme 42">
                  <a:extLst>
                    <a:ext uri="{FF2B5EF4-FFF2-40B4-BE49-F238E27FC236}">
                      <a16:creationId xmlns:a16="http://schemas.microsoft.com/office/drawing/2014/main" id="{7F502F37-787D-43D0-BD9B-B0247128BFC2}"/>
                    </a:ext>
                  </a:extLst>
                </p:cNvPr>
                <p:cNvSpPr/>
                <p:nvPr/>
              </p:nvSpPr>
              <p:spPr>
                <a:xfrm>
                  <a:off x="1242293" y="3548626"/>
                  <a:ext cx="4107747" cy="5624"/>
                </a:xfrm>
                <a:custGeom>
                  <a:avLst/>
                  <a:gdLst>
                    <a:gd name="connsiteX0" fmla="*/ 70 w 4107747"/>
                    <a:gd name="connsiteY0" fmla="*/ 295 h 5624"/>
                    <a:gd name="connsiteX1" fmla="*/ 4107817 w 4107747"/>
                    <a:gd name="connsiteY1" fmla="*/ 295 h 5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107747" h="5624">
                      <a:moveTo>
                        <a:pt x="70" y="295"/>
                      </a:moveTo>
                      <a:lnTo>
                        <a:pt x="4107817" y="295"/>
                      </a:lnTo>
                    </a:path>
                  </a:pathLst>
                </a:custGeom>
                <a:ln w="5620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4" name="ZoneTexte 43">
                  <a:extLst>
                    <a:ext uri="{FF2B5EF4-FFF2-40B4-BE49-F238E27FC236}">
                      <a16:creationId xmlns:a16="http://schemas.microsoft.com/office/drawing/2014/main" id="{5E02D8E8-CF02-40DF-8945-43998E2B2106}"/>
                    </a:ext>
                  </a:extLst>
                </p:cNvPr>
                <p:cNvSpPr txBox="1"/>
                <p:nvPr/>
              </p:nvSpPr>
              <p:spPr>
                <a:xfrm>
                  <a:off x="951983" y="3427148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15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</a:t>
                  </a:r>
                </a:p>
              </p:txBody>
            </p:sp>
          </p:grpSp>
          <p:grpSp>
            <p:nvGrpSpPr>
              <p:cNvPr id="45" name="Graphique 6">
                <a:extLst>
                  <a:ext uri="{FF2B5EF4-FFF2-40B4-BE49-F238E27FC236}">
                    <a16:creationId xmlns:a16="http://schemas.microsoft.com/office/drawing/2014/main" id="{55F4C019-A250-41A8-8A65-AC430881CE81}"/>
                  </a:ext>
                </a:extLst>
              </p:cNvPr>
              <p:cNvGrpSpPr/>
              <p:nvPr/>
            </p:nvGrpSpPr>
            <p:grpSpPr>
              <a:xfrm>
                <a:off x="931076" y="2684823"/>
                <a:ext cx="4418964" cy="230832"/>
                <a:chOff x="931076" y="2684823"/>
                <a:chExt cx="4418964" cy="230832"/>
              </a:xfrm>
              <a:solidFill>
                <a:srgbClr val="000000"/>
              </a:solidFill>
            </p:grpSpPr>
            <p:sp>
              <p:nvSpPr>
                <p:cNvPr id="46" name="Forme libre : forme 45">
                  <a:extLst>
                    <a:ext uri="{FF2B5EF4-FFF2-40B4-BE49-F238E27FC236}">
                      <a16:creationId xmlns:a16="http://schemas.microsoft.com/office/drawing/2014/main" id="{26657480-4C5A-42C8-A7C5-38B4FD5097ED}"/>
                    </a:ext>
                  </a:extLst>
                </p:cNvPr>
                <p:cNvSpPr/>
                <p:nvPr/>
              </p:nvSpPr>
              <p:spPr>
                <a:xfrm>
                  <a:off x="1242293" y="2812966"/>
                  <a:ext cx="4107747" cy="5624"/>
                </a:xfrm>
                <a:custGeom>
                  <a:avLst/>
                  <a:gdLst>
                    <a:gd name="connsiteX0" fmla="*/ 70 w 4107747"/>
                    <a:gd name="connsiteY0" fmla="*/ 165 h 5624"/>
                    <a:gd name="connsiteX1" fmla="*/ 4107817 w 4107747"/>
                    <a:gd name="connsiteY1" fmla="*/ 165 h 5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107747" h="5624">
                      <a:moveTo>
                        <a:pt x="70" y="165"/>
                      </a:moveTo>
                      <a:lnTo>
                        <a:pt x="4107817" y="165"/>
                      </a:lnTo>
                    </a:path>
                  </a:pathLst>
                </a:custGeom>
                <a:ln w="5620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7" name="ZoneTexte 46">
                  <a:extLst>
                    <a:ext uri="{FF2B5EF4-FFF2-40B4-BE49-F238E27FC236}">
                      <a16:creationId xmlns:a16="http://schemas.microsoft.com/office/drawing/2014/main" id="{6E374556-AD92-4741-8EA3-A23DE91DB990}"/>
                    </a:ext>
                  </a:extLst>
                </p:cNvPr>
                <p:cNvSpPr txBox="1"/>
                <p:nvPr/>
              </p:nvSpPr>
              <p:spPr>
                <a:xfrm>
                  <a:off x="931076" y="2684823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15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15</a:t>
                  </a:r>
                </a:p>
              </p:txBody>
            </p:sp>
          </p:grpSp>
          <p:sp>
            <p:nvSpPr>
              <p:cNvPr id="48" name="Forme libre : forme 47">
                <a:extLst>
                  <a:ext uri="{FF2B5EF4-FFF2-40B4-BE49-F238E27FC236}">
                    <a16:creationId xmlns:a16="http://schemas.microsoft.com/office/drawing/2014/main" id="{309967D5-8FDC-473A-9FF4-5DBC6FEA8901}"/>
                  </a:ext>
                </a:extLst>
              </p:cNvPr>
              <p:cNvSpPr/>
              <p:nvPr/>
            </p:nvSpPr>
            <p:spPr>
              <a:xfrm>
                <a:off x="1242293" y="2224438"/>
                <a:ext cx="5624" cy="2795507"/>
              </a:xfrm>
              <a:custGeom>
                <a:avLst/>
                <a:gdLst>
                  <a:gd name="connsiteX0" fmla="*/ 70 w 5624"/>
                  <a:gd name="connsiteY0" fmla="*/ 60 h 2795507"/>
                  <a:gd name="connsiteX1" fmla="*/ 70 w 5624"/>
                  <a:gd name="connsiteY1" fmla="*/ 60 h 2795507"/>
                  <a:gd name="connsiteX2" fmla="*/ 70 w 5624"/>
                  <a:gd name="connsiteY2" fmla="*/ 2795568 h 2795507"/>
                  <a:gd name="connsiteX3" fmla="*/ 70 w 5624"/>
                  <a:gd name="connsiteY3" fmla="*/ 2795568 h 2795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24" h="2795507">
                    <a:moveTo>
                      <a:pt x="70" y="60"/>
                    </a:moveTo>
                    <a:lnTo>
                      <a:pt x="70" y="60"/>
                    </a:lnTo>
                    <a:lnTo>
                      <a:pt x="70" y="2795568"/>
                    </a:lnTo>
                    <a:lnTo>
                      <a:pt x="70" y="2795568"/>
                    </a:lnTo>
                  </a:path>
                </a:pathLst>
              </a:custGeom>
              <a:noFill/>
              <a:ln w="5620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9" name="ZoneTexte 48">
                <a:extLst>
                  <a:ext uri="{FF2B5EF4-FFF2-40B4-BE49-F238E27FC236}">
                    <a16:creationId xmlns:a16="http://schemas.microsoft.com/office/drawing/2014/main" id="{30D94789-C4AA-412B-BBAF-F4B47D327F0C}"/>
                  </a:ext>
                </a:extLst>
              </p:cNvPr>
              <p:cNvSpPr txBox="1"/>
              <p:nvPr/>
            </p:nvSpPr>
            <p:spPr>
              <a:xfrm rot="16200000">
                <a:off x="478174" y="3472151"/>
                <a:ext cx="77136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35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52" name="Graphique 6">
              <a:extLst>
                <a:ext uri="{FF2B5EF4-FFF2-40B4-BE49-F238E27FC236}">
                  <a16:creationId xmlns:a16="http://schemas.microsoft.com/office/drawing/2014/main" id="{A67710E5-44F6-437D-9382-F50C74CDDC46}"/>
                </a:ext>
              </a:extLst>
            </p:cNvPr>
            <p:cNvGrpSpPr/>
            <p:nvPr/>
          </p:nvGrpSpPr>
          <p:grpSpPr>
            <a:xfrm>
              <a:off x="1309633" y="2224438"/>
              <a:ext cx="3973067" cy="2795507"/>
              <a:chOff x="1309633" y="2224438"/>
              <a:chExt cx="3973067" cy="2795507"/>
            </a:xfrm>
          </p:grpSpPr>
          <p:grpSp>
            <p:nvGrpSpPr>
              <p:cNvPr id="53" name="Graphique 6">
                <a:extLst>
                  <a:ext uri="{FF2B5EF4-FFF2-40B4-BE49-F238E27FC236}">
                    <a16:creationId xmlns:a16="http://schemas.microsoft.com/office/drawing/2014/main" id="{1325AD26-CF70-4162-A9DC-4FB8FCC85EFF}"/>
                  </a:ext>
                </a:extLst>
              </p:cNvPr>
              <p:cNvGrpSpPr/>
              <p:nvPr/>
            </p:nvGrpSpPr>
            <p:grpSpPr>
              <a:xfrm>
                <a:off x="1309633" y="2960098"/>
                <a:ext cx="3670036" cy="2059847"/>
                <a:chOff x="1309633" y="2960098"/>
                <a:chExt cx="3670036" cy="2059847"/>
              </a:xfrm>
              <a:solidFill>
                <a:srgbClr val="1F77B4">
                  <a:alpha val="75000"/>
                </a:srgbClr>
              </a:solidFill>
            </p:grpSpPr>
            <p:sp>
              <p:nvSpPr>
                <p:cNvPr id="54" name="Forme libre : forme 53">
                  <a:extLst>
                    <a:ext uri="{FF2B5EF4-FFF2-40B4-BE49-F238E27FC236}">
                      <a16:creationId xmlns:a16="http://schemas.microsoft.com/office/drawing/2014/main" id="{3A187015-8F76-4483-AB70-7EC7011A975F}"/>
                    </a:ext>
                  </a:extLst>
                </p:cNvPr>
                <p:cNvSpPr/>
                <p:nvPr/>
              </p:nvSpPr>
              <p:spPr>
                <a:xfrm>
                  <a:off x="1309633" y="3107230"/>
                  <a:ext cx="303030" cy="1912715"/>
                </a:xfrm>
                <a:custGeom>
                  <a:avLst/>
                  <a:gdLst>
                    <a:gd name="connsiteX0" fmla="*/ 82 w 303030"/>
                    <a:gd name="connsiteY0" fmla="*/ 60 h 1912715"/>
                    <a:gd name="connsiteX1" fmla="*/ 303112 w 303030"/>
                    <a:gd name="connsiteY1" fmla="*/ 60 h 1912715"/>
                    <a:gd name="connsiteX2" fmla="*/ 303112 w 303030"/>
                    <a:gd name="connsiteY2" fmla="*/ 1912776 h 1912715"/>
                    <a:gd name="connsiteX3" fmla="*/ 82 w 303030"/>
                    <a:gd name="connsiteY3" fmla="*/ 1912776 h 1912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1912715">
                      <a:moveTo>
                        <a:pt x="82" y="60"/>
                      </a:moveTo>
                      <a:lnTo>
                        <a:pt x="303112" y="60"/>
                      </a:lnTo>
                      <a:lnTo>
                        <a:pt x="303112" y="1912776"/>
                      </a:lnTo>
                      <a:lnTo>
                        <a:pt x="82" y="1912776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620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" name="Forme libre : forme 54">
                  <a:extLst>
                    <a:ext uri="{FF2B5EF4-FFF2-40B4-BE49-F238E27FC236}">
                      <a16:creationId xmlns:a16="http://schemas.microsoft.com/office/drawing/2014/main" id="{C724CCFF-802F-4D19-A1D8-74FEC4A8A9F0}"/>
                    </a:ext>
                  </a:extLst>
                </p:cNvPr>
                <p:cNvSpPr/>
                <p:nvPr/>
              </p:nvSpPr>
              <p:spPr>
                <a:xfrm>
                  <a:off x="1983034" y="2960098"/>
                  <a:ext cx="303030" cy="2059847"/>
                </a:xfrm>
                <a:custGeom>
                  <a:avLst/>
                  <a:gdLst>
                    <a:gd name="connsiteX0" fmla="*/ 201 w 303030"/>
                    <a:gd name="connsiteY0" fmla="*/ 60 h 2059847"/>
                    <a:gd name="connsiteX1" fmla="*/ 303232 w 303030"/>
                    <a:gd name="connsiteY1" fmla="*/ 60 h 2059847"/>
                    <a:gd name="connsiteX2" fmla="*/ 303232 w 303030"/>
                    <a:gd name="connsiteY2" fmla="*/ 2059908 h 2059847"/>
                    <a:gd name="connsiteX3" fmla="*/ 201 w 303030"/>
                    <a:gd name="connsiteY3" fmla="*/ 2059908 h 2059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2059847">
                      <a:moveTo>
                        <a:pt x="201" y="60"/>
                      </a:moveTo>
                      <a:lnTo>
                        <a:pt x="303232" y="60"/>
                      </a:lnTo>
                      <a:lnTo>
                        <a:pt x="303232" y="2059908"/>
                      </a:lnTo>
                      <a:lnTo>
                        <a:pt x="201" y="2059908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620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" name="Forme libre : forme 55">
                  <a:extLst>
                    <a:ext uri="{FF2B5EF4-FFF2-40B4-BE49-F238E27FC236}">
                      <a16:creationId xmlns:a16="http://schemas.microsoft.com/office/drawing/2014/main" id="{D9E15D77-D602-415C-B036-44D49090F8D9}"/>
                    </a:ext>
                  </a:extLst>
                </p:cNvPr>
                <p:cNvSpPr/>
                <p:nvPr/>
              </p:nvSpPr>
              <p:spPr>
                <a:xfrm>
                  <a:off x="2656436" y="3107230"/>
                  <a:ext cx="303030" cy="1912715"/>
                </a:xfrm>
                <a:custGeom>
                  <a:avLst/>
                  <a:gdLst>
                    <a:gd name="connsiteX0" fmla="*/ 321 w 303030"/>
                    <a:gd name="connsiteY0" fmla="*/ 60 h 1912715"/>
                    <a:gd name="connsiteX1" fmla="*/ 303352 w 303030"/>
                    <a:gd name="connsiteY1" fmla="*/ 60 h 1912715"/>
                    <a:gd name="connsiteX2" fmla="*/ 303352 w 303030"/>
                    <a:gd name="connsiteY2" fmla="*/ 1912776 h 1912715"/>
                    <a:gd name="connsiteX3" fmla="*/ 321 w 303030"/>
                    <a:gd name="connsiteY3" fmla="*/ 1912776 h 1912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1912715">
                      <a:moveTo>
                        <a:pt x="321" y="60"/>
                      </a:moveTo>
                      <a:lnTo>
                        <a:pt x="303352" y="60"/>
                      </a:lnTo>
                      <a:lnTo>
                        <a:pt x="303352" y="1912776"/>
                      </a:lnTo>
                      <a:lnTo>
                        <a:pt x="321" y="1912776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620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" name="Forme libre : forme 56">
                  <a:extLst>
                    <a:ext uri="{FF2B5EF4-FFF2-40B4-BE49-F238E27FC236}">
                      <a16:creationId xmlns:a16="http://schemas.microsoft.com/office/drawing/2014/main" id="{00F6875C-C509-42F3-92C8-F4C485867C64}"/>
                    </a:ext>
                  </a:extLst>
                </p:cNvPr>
                <p:cNvSpPr/>
                <p:nvPr/>
              </p:nvSpPr>
              <p:spPr>
                <a:xfrm>
                  <a:off x="3329837" y="4137154"/>
                  <a:ext cx="303030" cy="882791"/>
                </a:xfrm>
                <a:custGeom>
                  <a:avLst/>
                  <a:gdLst>
                    <a:gd name="connsiteX0" fmla="*/ 441 w 303030"/>
                    <a:gd name="connsiteY0" fmla="*/ 60 h 882791"/>
                    <a:gd name="connsiteX1" fmla="*/ 303471 w 303030"/>
                    <a:gd name="connsiteY1" fmla="*/ 60 h 882791"/>
                    <a:gd name="connsiteX2" fmla="*/ 303471 w 303030"/>
                    <a:gd name="connsiteY2" fmla="*/ 882852 h 882791"/>
                    <a:gd name="connsiteX3" fmla="*/ 441 w 303030"/>
                    <a:gd name="connsiteY3" fmla="*/ 882852 h 882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882791">
                      <a:moveTo>
                        <a:pt x="441" y="60"/>
                      </a:moveTo>
                      <a:lnTo>
                        <a:pt x="303471" y="60"/>
                      </a:lnTo>
                      <a:lnTo>
                        <a:pt x="303471" y="882852"/>
                      </a:lnTo>
                      <a:lnTo>
                        <a:pt x="441" y="882852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620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8" name="Forme libre : forme 57">
                  <a:extLst>
                    <a:ext uri="{FF2B5EF4-FFF2-40B4-BE49-F238E27FC236}">
                      <a16:creationId xmlns:a16="http://schemas.microsoft.com/office/drawing/2014/main" id="{DC70AAF8-6B36-4103-99AF-399284752ACE}"/>
                    </a:ext>
                  </a:extLst>
                </p:cNvPr>
                <p:cNvSpPr/>
                <p:nvPr/>
              </p:nvSpPr>
              <p:spPr>
                <a:xfrm>
                  <a:off x="4003238" y="4725682"/>
                  <a:ext cx="303030" cy="294263"/>
                </a:xfrm>
                <a:custGeom>
                  <a:avLst/>
                  <a:gdLst>
                    <a:gd name="connsiteX0" fmla="*/ 561 w 303030"/>
                    <a:gd name="connsiteY0" fmla="*/ 60 h 294263"/>
                    <a:gd name="connsiteX1" fmla="*/ 303591 w 303030"/>
                    <a:gd name="connsiteY1" fmla="*/ 60 h 294263"/>
                    <a:gd name="connsiteX2" fmla="*/ 303591 w 303030"/>
                    <a:gd name="connsiteY2" fmla="*/ 294324 h 294263"/>
                    <a:gd name="connsiteX3" fmla="*/ 561 w 303030"/>
                    <a:gd name="connsiteY3" fmla="*/ 294324 h 294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294263">
                      <a:moveTo>
                        <a:pt x="561" y="60"/>
                      </a:moveTo>
                      <a:lnTo>
                        <a:pt x="303591" y="60"/>
                      </a:lnTo>
                      <a:lnTo>
                        <a:pt x="303591" y="294324"/>
                      </a:lnTo>
                      <a:lnTo>
                        <a:pt x="561" y="294324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620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9" name="Forme libre : forme 58">
                  <a:extLst>
                    <a:ext uri="{FF2B5EF4-FFF2-40B4-BE49-F238E27FC236}">
                      <a16:creationId xmlns:a16="http://schemas.microsoft.com/office/drawing/2014/main" id="{928AD95D-82B7-4A58-946A-2DDA8E409136}"/>
                    </a:ext>
                  </a:extLst>
                </p:cNvPr>
                <p:cNvSpPr/>
                <p:nvPr/>
              </p:nvSpPr>
              <p:spPr>
                <a:xfrm>
                  <a:off x="4676639" y="2960098"/>
                  <a:ext cx="303030" cy="2059847"/>
                </a:xfrm>
                <a:custGeom>
                  <a:avLst/>
                  <a:gdLst>
                    <a:gd name="connsiteX0" fmla="*/ 680 w 303030"/>
                    <a:gd name="connsiteY0" fmla="*/ 60 h 2059847"/>
                    <a:gd name="connsiteX1" fmla="*/ 303711 w 303030"/>
                    <a:gd name="connsiteY1" fmla="*/ 60 h 2059847"/>
                    <a:gd name="connsiteX2" fmla="*/ 303711 w 303030"/>
                    <a:gd name="connsiteY2" fmla="*/ 2059908 h 2059847"/>
                    <a:gd name="connsiteX3" fmla="*/ 680 w 303030"/>
                    <a:gd name="connsiteY3" fmla="*/ 2059908 h 2059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2059847">
                      <a:moveTo>
                        <a:pt x="680" y="60"/>
                      </a:moveTo>
                      <a:lnTo>
                        <a:pt x="303711" y="60"/>
                      </a:lnTo>
                      <a:lnTo>
                        <a:pt x="303711" y="2059908"/>
                      </a:lnTo>
                      <a:lnTo>
                        <a:pt x="680" y="2059908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620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60" name="Graphique 6">
                <a:extLst>
                  <a:ext uri="{FF2B5EF4-FFF2-40B4-BE49-F238E27FC236}">
                    <a16:creationId xmlns:a16="http://schemas.microsoft.com/office/drawing/2014/main" id="{50640C8B-7B06-4F1A-A2EF-52C48A66E073}"/>
                  </a:ext>
                </a:extLst>
              </p:cNvPr>
              <p:cNvGrpSpPr/>
              <p:nvPr/>
            </p:nvGrpSpPr>
            <p:grpSpPr>
              <a:xfrm>
                <a:off x="1612664" y="2224438"/>
                <a:ext cx="3670036" cy="2795507"/>
                <a:chOff x="1612664" y="2224438"/>
                <a:chExt cx="3670036" cy="2795507"/>
              </a:xfrm>
              <a:solidFill>
                <a:srgbClr val="FF7F0E">
                  <a:alpha val="75000"/>
                </a:srgbClr>
              </a:solidFill>
            </p:grpSpPr>
            <p:sp>
              <p:nvSpPr>
                <p:cNvPr id="61" name="Forme libre : forme 60">
                  <a:extLst>
                    <a:ext uri="{FF2B5EF4-FFF2-40B4-BE49-F238E27FC236}">
                      <a16:creationId xmlns:a16="http://schemas.microsoft.com/office/drawing/2014/main" id="{1724FD91-0B9B-4558-89C6-7366C3CF2DD5}"/>
                    </a:ext>
                  </a:extLst>
                </p:cNvPr>
                <p:cNvSpPr/>
                <p:nvPr/>
              </p:nvSpPr>
              <p:spPr>
                <a:xfrm>
                  <a:off x="1612664" y="3842890"/>
                  <a:ext cx="303030" cy="1177055"/>
                </a:xfrm>
                <a:custGeom>
                  <a:avLst/>
                  <a:gdLst>
                    <a:gd name="connsiteX0" fmla="*/ 82 w 303030"/>
                    <a:gd name="connsiteY0" fmla="*/ 60 h 1177055"/>
                    <a:gd name="connsiteX1" fmla="*/ 303112 w 303030"/>
                    <a:gd name="connsiteY1" fmla="*/ 60 h 1177055"/>
                    <a:gd name="connsiteX2" fmla="*/ 303112 w 303030"/>
                    <a:gd name="connsiteY2" fmla="*/ 1177116 h 1177055"/>
                    <a:gd name="connsiteX3" fmla="*/ 82 w 303030"/>
                    <a:gd name="connsiteY3" fmla="*/ 1177116 h 1177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1177055">
                      <a:moveTo>
                        <a:pt x="82" y="60"/>
                      </a:moveTo>
                      <a:lnTo>
                        <a:pt x="303112" y="60"/>
                      </a:lnTo>
                      <a:lnTo>
                        <a:pt x="303112" y="1177116"/>
                      </a:lnTo>
                      <a:lnTo>
                        <a:pt x="82" y="1177116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620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2" name="Forme libre : forme 61">
                  <a:extLst>
                    <a:ext uri="{FF2B5EF4-FFF2-40B4-BE49-F238E27FC236}">
                      <a16:creationId xmlns:a16="http://schemas.microsoft.com/office/drawing/2014/main" id="{DF161F42-E10E-4BF3-BB07-F7F0150270F7}"/>
                    </a:ext>
                  </a:extLst>
                </p:cNvPr>
                <p:cNvSpPr/>
                <p:nvPr/>
              </p:nvSpPr>
              <p:spPr>
                <a:xfrm>
                  <a:off x="2286065" y="3401494"/>
                  <a:ext cx="303030" cy="1618451"/>
                </a:xfrm>
                <a:custGeom>
                  <a:avLst/>
                  <a:gdLst>
                    <a:gd name="connsiteX0" fmla="*/ 201 w 303030"/>
                    <a:gd name="connsiteY0" fmla="*/ 60 h 1618451"/>
                    <a:gd name="connsiteX1" fmla="*/ 303232 w 303030"/>
                    <a:gd name="connsiteY1" fmla="*/ 60 h 1618451"/>
                    <a:gd name="connsiteX2" fmla="*/ 303232 w 303030"/>
                    <a:gd name="connsiteY2" fmla="*/ 1618512 h 1618451"/>
                    <a:gd name="connsiteX3" fmla="*/ 201 w 303030"/>
                    <a:gd name="connsiteY3" fmla="*/ 1618512 h 1618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1618451">
                      <a:moveTo>
                        <a:pt x="201" y="60"/>
                      </a:moveTo>
                      <a:lnTo>
                        <a:pt x="303232" y="60"/>
                      </a:lnTo>
                      <a:lnTo>
                        <a:pt x="303232" y="1618512"/>
                      </a:lnTo>
                      <a:lnTo>
                        <a:pt x="201" y="1618512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620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3" name="Forme libre : forme 62">
                  <a:extLst>
                    <a:ext uri="{FF2B5EF4-FFF2-40B4-BE49-F238E27FC236}">
                      <a16:creationId xmlns:a16="http://schemas.microsoft.com/office/drawing/2014/main" id="{B1864E5E-3BC8-4E04-B3DC-1B0242414F86}"/>
                    </a:ext>
                  </a:extLst>
                </p:cNvPr>
                <p:cNvSpPr/>
                <p:nvPr/>
              </p:nvSpPr>
              <p:spPr>
                <a:xfrm>
                  <a:off x="2959466" y="2224438"/>
                  <a:ext cx="303030" cy="2795507"/>
                </a:xfrm>
                <a:custGeom>
                  <a:avLst/>
                  <a:gdLst>
                    <a:gd name="connsiteX0" fmla="*/ 321 w 303030"/>
                    <a:gd name="connsiteY0" fmla="*/ 60 h 2795507"/>
                    <a:gd name="connsiteX1" fmla="*/ 303352 w 303030"/>
                    <a:gd name="connsiteY1" fmla="*/ 60 h 2795507"/>
                    <a:gd name="connsiteX2" fmla="*/ 303352 w 303030"/>
                    <a:gd name="connsiteY2" fmla="*/ 2795568 h 2795507"/>
                    <a:gd name="connsiteX3" fmla="*/ 321 w 303030"/>
                    <a:gd name="connsiteY3" fmla="*/ 2795568 h 2795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2795507">
                      <a:moveTo>
                        <a:pt x="321" y="60"/>
                      </a:moveTo>
                      <a:lnTo>
                        <a:pt x="303352" y="60"/>
                      </a:lnTo>
                      <a:lnTo>
                        <a:pt x="303352" y="2795568"/>
                      </a:lnTo>
                      <a:lnTo>
                        <a:pt x="321" y="2795568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620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4" name="Forme libre : forme 63">
                  <a:extLst>
                    <a:ext uri="{FF2B5EF4-FFF2-40B4-BE49-F238E27FC236}">
                      <a16:creationId xmlns:a16="http://schemas.microsoft.com/office/drawing/2014/main" id="{56F7290A-E577-4CCA-8F57-F70D2D8FA163}"/>
                    </a:ext>
                  </a:extLst>
                </p:cNvPr>
                <p:cNvSpPr/>
                <p:nvPr/>
              </p:nvSpPr>
              <p:spPr>
                <a:xfrm>
                  <a:off x="3632867" y="3254362"/>
                  <a:ext cx="303030" cy="1765583"/>
                </a:xfrm>
                <a:custGeom>
                  <a:avLst/>
                  <a:gdLst>
                    <a:gd name="connsiteX0" fmla="*/ 441 w 303030"/>
                    <a:gd name="connsiteY0" fmla="*/ 60 h 1765583"/>
                    <a:gd name="connsiteX1" fmla="*/ 303471 w 303030"/>
                    <a:gd name="connsiteY1" fmla="*/ 60 h 1765583"/>
                    <a:gd name="connsiteX2" fmla="*/ 303471 w 303030"/>
                    <a:gd name="connsiteY2" fmla="*/ 1765644 h 1765583"/>
                    <a:gd name="connsiteX3" fmla="*/ 441 w 303030"/>
                    <a:gd name="connsiteY3" fmla="*/ 1765644 h 1765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1765583">
                      <a:moveTo>
                        <a:pt x="441" y="60"/>
                      </a:moveTo>
                      <a:lnTo>
                        <a:pt x="303471" y="60"/>
                      </a:lnTo>
                      <a:lnTo>
                        <a:pt x="303471" y="1765644"/>
                      </a:lnTo>
                      <a:lnTo>
                        <a:pt x="441" y="1765644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620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5" name="Forme libre : forme 64">
                  <a:extLst>
                    <a:ext uri="{FF2B5EF4-FFF2-40B4-BE49-F238E27FC236}">
                      <a16:creationId xmlns:a16="http://schemas.microsoft.com/office/drawing/2014/main" id="{96257994-5657-4263-A04B-F0CBCF79B180}"/>
                    </a:ext>
                  </a:extLst>
                </p:cNvPr>
                <p:cNvSpPr/>
                <p:nvPr/>
              </p:nvSpPr>
              <p:spPr>
                <a:xfrm>
                  <a:off x="4306269" y="4284286"/>
                  <a:ext cx="303030" cy="735659"/>
                </a:xfrm>
                <a:custGeom>
                  <a:avLst/>
                  <a:gdLst>
                    <a:gd name="connsiteX0" fmla="*/ 561 w 303030"/>
                    <a:gd name="connsiteY0" fmla="*/ 60 h 735659"/>
                    <a:gd name="connsiteX1" fmla="*/ 303591 w 303030"/>
                    <a:gd name="connsiteY1" fmla="*/ 60 h 735659"/>
                    <a:gd name="connsiteX2" fmla="*/ 303591 w 303030"/>
                    <a:gd name="connsiteY2" fmla="*/ 735720 h 735659"/>
                    <a:gd name="connsiteX3" fmla="*/ 561 w 303030"/>
                    <a:gd name="connsiteY3" fmla="*/ 735720 h 735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735659">
                      <a:moveTo>
                        <a:pt x="561" y="60"/>
                      </a:moveTo>
                      <a:lnTo>
                        <a:pt x="303591" y="60"/>
                      </a:lnTo>
                      <a:lnTo>
                        <a:pt x="303591" y="735720"/>
                      </a:lnTo>
                      <a:lnTo>
                        <a:pt x="561" y="735720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620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6" name="Forme libre : forme 65">
                  <a:extLst>
                    <a:ext uri="{FF2B5EF4-FFF2-40B4-BE49-F238E27FC236}">
                      <a16:creationId xmlns:a16="http://schemas.microsoft.com/office/drawing/2014/main" id="{A3425A4B-249F-4ECF-86FD-7471B771D0E3}"/>
                    </a:ext>
                  </a:extLst>
                </p:cNvPr>
                <p:cNvSpPr/>
                <p:nvPr/>
              </p:nvSpPr>
              <p:spPr>
                <a:xfrm>
                  <a:off x="4979670" y="3842890"/>
                  <a:ext cx="303030" cy="1177055"/>
                </a:xfrm>
                <a:custGeom>
                  <a:avLst/>
                  <a:gdLst>
                    <a:gd name="connsiteX0" fmla="*/ 680 w 303030"/>
                    <a:gd name="connsiteY0" fmla="*/ 60 h 1177055"/>
                    <a:gd name="connsiteX1" fmla="*/ 303711 w 303030"/>
                    <a:gd name="connsiteY1" fmla="*/ 60 h 1177055"/>
                    <a:gd name="connsiteX2" fmla="*/ 303711 w 303030"/>
                    <a:gd name="connsiteY2" fmla="*/ 1177116 h 1177055"/>
                    <a:gd name="connsiteX3" fmla="*/ 680 w 303030"/>
                    <a:gd name="connsiteY3" fmla="*/ 1177116 h 1177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030" h="1177055">
                      <a:moveTo>
                        <a:pt x="680" y="60"/>
                      </a:moveTo>
                      <a:lnTo>
                        <a:pt x="303711" y="60"/>
                      </a:lnTo>
                      <a:lnTo>
                        <a:pt x="303711" y="1177116"/>
                      </a:lnTo>
                      <a:lnTo>
                        <a:pt x="680" y="1177116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620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67" name="Graphique 6">
              <a:extLst>
                <a:ext uri="{FF2B5EF4-FFF2-40B4-BE49-F238E27FC236}">
                  <a16:creationId xmlns:a16="http://schemas.microsoft.com/office/drawing/2014/main" id="{AF59873F-1075-4EEC-9819-BAA277EB3879}"/>
                </a:ext>
              </a:extLst>
            </p:cNvPr>
            <p:cNvGrpSpPr/>
            <p:nvPr/>
          </p:nvGrpSpPr>
          <p:grpSpPr>
            <a:xfrm>
              <a:off x="4713653" y="2038921"/>
              <a:ext cx="439292" cy="534686"/>
              <a:chOff x="4713653" y="2038921"/>
              <a:chExt cx="439292" cy="534686"/>
            </a:xfrm>
          </p:grpSpPr>
          <p:grpSp>
            <p:nvGrpSpPr>
              <p:cNvPr id="68" name="Graphique 6">
                <a:extLst>
                  <a:ext uri="{FF2B5EF4-FFF2-40B4-BE49-F238E27FC236}">
                    <a16:creationId xmlns:a16="http://schemas.microsoft.com/office/drawing/2014/main" id="{022DDF9B-17F4-4B28-AEEA-D19BCDD4BF3B}"/>
                  </a:ext>
                </a:extLst>
              </p:cNvPr>
              <p:cNvGrpSpPr/>
              <p:nvPr/>
            </p:nvGrpSpPr>
            <p:grpSpPr>
              <a:xfrm>
                <a:off x="4713653" y="2038921"/>
                <a:ext cx="439292" cy="262552"/>
                <a:chOff x="4713653" y="2038921"/>
                <a:chExt cx="439292" cy="262552"/>
              </a:xfrm>
            </p:grpSpPr>
            <p:sp>
              <p:nvSpPr>
                <p:cNvPr id="69" name="Forme libre : forme 68">
                  <a:extLst>
                    <a:ext uri="{FF2B5EF4-FFF2-40B4-BE49-F238E27FC236}">
                      <a16:creationId xmlns:a16="http://schemas.microsoft.com/office/drawing/2014/main" id="{AEC6AB39-F542-435D-BD7B-1D7C09720614}"/>
                    </a:ext>
                  </a:extLst>
                </p:cNvPr>
                <p:cNvSpPr/>
                <p:nvPr/>
              </p:nvSpPr>
              <p:spPr>
                <a:xfrm>
                  <a:off x="4713653" y="2038921"/>
                  <a:ext cx="203001" cy="192079"/>
                </a:xfrm>
                <a:custGeom>
                  <a:avLst/>
                  <a:gdLst>
                    <a:gd name="connsiteX0" fmla="*/ 56968 w 56247"/>
                    <a:gd name="connsiteY0" fmla="*/ 28169 h 56247"/>
                    <a:gd name="connsiteX1" fmla="*/ 28844 w 56247"/>
                    <a:gd name="connsiteY1" fmla="*/ 56293 h 56247"/>
                    <a:gd name="connsiteX2" fmla="*/ 720 w 56247"/>
                    <a:gd name="connsiteY2" fmla="*/ 28169 h 56247"/>
                    <a:gd name="connsiteX3" fmla="*/ 28844 w 56247"/>
                    <a:gd name="connsiteY3" fmla="*/ 45 h 56247"/>
                    <a:gd name="connsiteX4" fmla="*/ 56968 w 56247"/>
                    <a:gd name="connsiteY4" fmla="*/ 28169 h 56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247" h="56247">
                      <a:moveTo>
                        <a:pt x="56968" y="28169"/>
                      </a:moveTo>
                      <a:cubicBezTo>
                        <a:pt x="56968" y="43701"/>
                        <a:pt x="44376" y="56293"/>
                        <a:pt x="28844" y="56293"/>
                      </a:cubicBezTo>
                      <a:cubicBezTo>
                        <a:pt x="13311" y="56293"/>
                        <a:pt x="720" y="43701"/>
                        <a:pt x="720" y="28169"/>
                      </a:cubicBezTo>
                      <a:cubicBezTo>
                        <a:pt x="720" y="12636"/>
                        <a:pt x="13311" y="45"/>
                        <a:pt x="28844" y="45"/>
                      </a:cubicBezTo>
                      <a:cubicBezTo>
                        <a:pt x="44376" y="45"/>
                        <a:pt x="56968" y="12636"/>
                        <a:pt x="56968" y="2816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240" cap="flat">
                  <a:solidFill>
                    <a:schemeClr val="accent2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0" name="ZoneTexte 69">
                  <a:extLst>
                    <a:ext uri="{FF2B5EF4-FFF2-40B4-BE49-F238E27FC236}">
                      <a16:creationId xmlns:a16="http://schemas.microsoft.com/office/drawing/2014/main" id="{FFB71588-9EF8-4C5A-916D-6064328C9FFC}"/>
                    </a:ext>
                  </a:extLst>
                </p:cNvPr>
                <p:cNvSpPr txBox="1"/>
                <p:nvPr/>
              </p:nvSpPr>
              <p:spPr>
                <a:xfrm>
                  <a:off x="4897747" y="2070641"/>
                  <a:ext cx="25519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15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71" name="Graphique 6">
                <a:extLst>
                  <a:ext uri="{FF2B5EF4-FFF2-40B4-BE49-F238E27FC236}">
                    <a16:creationId xmlns:a16="http://schemas.microsoft.com/office/drawing/2014/main" id="{6B2416B8-EAA4-4AC0-A194-B8E20230A3C4}"/>
                  </a:ext>
                </a:extLst>
              </p:cNvPr>
              <p:cNvGrpSpPr/>
              <p:nvPr/>
            </p:nvGrpSpPr>
            <p:grpSpPr>
              <a:xfrm>
                <a:off x="4732759" y="2317897"/>
                <a:ext cx="417760" cy="255710"/>
                <a:chOff x="4732759" y="2317897"/>
                <a:chExt cx="417760" cy="255710"/>
              </a:xfrm>
            </p:grpSpPr>
            <p:sp>
              <p:nvSpPr>
                <p:cNvPr id="72" name="Forme libre : forme 71">
                  <a:extLst>
                    <a:ext uri="{FF2B5EF4-FFF2-40B4-BE49-F238E27FC236}">
                      <a16:creationId xmlns:a16="http://schemas.microsoft.com/office/drawing/2014/main" id="{C9288688-CEED-48A9-95DC-8AEF3670D7A3}"/>
                    </a:ext>
                  </a:extLst>
                </p:cNvPr>
                <p:cNvSpPr/>
                <p:nvPr/>
              </p:nvSpPr>
              <p:spPr>
                <a:xfrm>
                  <a:off x="4732759" y="2317897"/>
                  <a:ext cx="183896" cy="192686"/>
                </a:xfrm>
                <a:custGeom>
                  <a:avLst/>
                  <a:gdLst>
                    <a:gd name="connsiteX0" fmla="*/ 57007 w 56247"/>
                    <a:gd name="connsiteY0" fmla="*/ 28169 h 56247"/>
                    <a:gd name="connsiteX1" fmla="*/ 28883 w 56247"/>
                    <a:gd name="connsiteY1" fmla="*/ 56293 h 56247"/>
                    <a:gd name="connsiteX2" fmla="*/ 759 w 56247"/>
                    <a:gd name="connsiteY2" fmla="*/ 28169 h 56247"/>
                    <a:gd name="connsiteX3" fmla="*/ 28883 w 56247"/>
                    <a:gd name="connsiteY3" fmla="*/ 45 h 56247"/>
                    <a:gd name="connsiteX4" fmla="*/ 57007 w 56247"/>
                    <a:gd name="connsiteY4" fmla="*/ 28169 h 56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247" h="56247">
                      <a:moveTo>
                        <a:pt x="57007" y="28169"/>
                      </a:moveTo>
                      <a:cubicBezTo>
                        <a:pt x="57007" y="43701"/>
                        <a:pt x="44416" y="56293"/>
                        <a:pt x="28883" y="56293"/>
                      </a:cubicBezTo>
                      <a:cubicBezTo>
                        <a:pt x="13351" y="56293"/>
                        <a:pt x="759" y="43701"/>
                        <a:pt x="759" y="28169"/>
                      </a:cubicBezTo>
                      <a:cubicBezTo>
                        <a:pt x="759" y="12636"/>
                        <a:pt x="13351" y="45"/>
                        <a:pt x="28883" y="45"/>
                      </a:cubicBezTo>
                      <a:cubicBezTo>
                        <a:pt x="44416" y="45"/>
                        <a:pt x="57007" y="12636"/>
                        <a:pt x="57007" y="2816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1240" cap="flat">
                  <a:solidFill>
                    <a:schemeClr val="accent3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3" name="ZoneTexte 72">
                  <a:extLst>
                    <a:ext uri="{FF2B5EF4-FFF2-40B4-BE49-F238E27FC236}">
                      <a16:creationId xmlns:a16="http://schemas.microsoft.com/office/drawing/2014/main" id="{B47553C4-B806-4F37-9664-8A30EEFC9804}"/>
                    </a:ext>
                  </a:extLst>
                </p:cNvPr>
                <p:cNvSpPr txBox="1"/>
                <p:nvPr/>
              </p:nvSpPr>
              <p:spPr>
                <a:xfrm>
                  <a:off x="4882497" y="2342775"/>
                  <a:ext cx="2680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15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</p:grpSp>
      </p:grpSp>
      <p:sp>
        <p:nvSpPr>
          <p:cNvPr id="76" name="ZoneTexte 75">
            <a:extLst>
              <a:ext uri="{FF2B5EF4-FFF2-40B4-BE49-F238E27FC236}">
                <a16:creationId xmlns:a16="http://schemas.microsoft.com/office/drawing/2014/main" id="{61366F12-4926-44E0-B45F-7FF7A816EAE8}"/>
              </a:ext>
            </a:extLst>
          </p:cNvPr>
          <p:cNvSpPr txBox="1"/>
          <p:nvPr/>
        </p:nvSpPr>
        <p:spPr>
          <a:xfrm>
            <a:off x="2126635" y="1589174"/>
            <a:ext cx="2192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promotions par service</a:t>
            </a:r>
          </a:p>
        </p:txBody>
      </p:sp>
      <p:grpSp>
        <p:nvGrpSpPr>
          <p:cNvPr id="77" name="Graphique 8">
            <a:extLst>
              <a:ext uri="{FF2B5EF4-FFF2-40B4-BE49-F238E27FC236}">
                <a16:creationId xmlns:a16="http://schemas.microsoft.com/office/drawing/2014/main" id="{6ABFCD3E-031A-4E9E-9797-65ED13108C5A}"/>
              </a:ext>
            </a:extLst>
          </p:cNvPr>
          <p:cNvGrpSpPr/>
          <p:nvPr/>
        </p:nvGrpSpPr>
        <p:grpSpPr>
          <a:xfrm>
            <a:off x="1767014" y="2062593"/>
            <a:ext cx="3894239" cy="3261401"/>
            <a:chOff x="6134982" y="1936122"/>
            <a:chExt cx="5009059" cy="3458909"/>
          </a:xfrm>
        </p:grpSpPr>
        <p:grpSp>
          <p:nvGrpSpPr>
            <p:cNvPr id="78" name="Graphique 8">
              <a:extLst>
                <a:ext uri="{FF2B5EF4-FFF2-40B4-BE49-F238E27FC236}">
                  <a16:creationId xmlns:a16="http://schemas.microsoft.com/office/drawing/2014/main" id="{E8FEFBFF-53DA-4F89-AABD-E27C02974649}"/>
                </a:ext>
              </a:extLst>
            </p:cNvPr>
            <p:cNvGrpSpPr/>
            <p:nvPr/>
          </p:nvGrpSpPr>
          <p:grpSpPr>
            <a:xfrm>
              <a:off x="6622219" y="1936122"/>
              <a:ext cx="4521822" cy="3458909"/>
              <a:chOff x="6622219" y="1936122"/>
              <a:chExt cx="4521822" cy="3458909"/>
            </a:xfrm>
          </p:grpSpPr>
          <p:grpSp>
            <p:nvGrpSpPr>
              <p:cNvPr id="79" name="Graphique 8">
                <a:extLst>
                  <a:ext uri="{FF2B5EF4-FFF2-40B4-BE49-F238E27FC236}">
                    <a16:creationId xmlns:a16="http://schemas.microsoft.com/office/drawing/2014/main" id="{3F164FA1-8EB8-4B6D-88BD-3A47BE5B092C}"/>
                  </a:ext>
                </a:extLst>
              </p:cNvPr>
              <p:cNvGrpSpPr/>
              <p:nvPr/>
            </p:nvGrpSpPr>
            <p:grpSpPr>
              <a:xfrm>
                <a:off x="6622219" y="1936122"/>
                <a:ext cx="800219" cy="3278677"/>
                <a:chOff x="6622219" y="1936122"/>
                <a:chExt cx="800219" cy="3278677"/>
              </a:xfrm>
              <a:solidFill>
                <a:srgbClr val="000000"/>
              </a:solidFill>
            </p:grpSpPr>
            <p:sp>
              <p:nvSpPr>
                <p:cNvPr id="80" name="Forme libre : forme 79">
                  <a:extLst>
                    <a:ext uri="{FF2B5EF4-FFF2-40B4-BE49-F238E27FC236}">
                      <a16:creationId xmlns:a16="http://schemas.microsoft.com/office/drawing/2014/main" id="{AADB118F-1164-4A56-BF97-BBB39001B5C1}"/>
                    </a:ext>
                  </a:extLst>
                </p:cNvPr>
                <p:cNvSpPr/>
                <p:nvPr/>
              </p:nvSpPr>
              <p:spPr>
                <a:xfrm>
                  <a:off x="7085958" y="1936122"/>
                  <a:ext cx="6101" cy="2934973"/>
                </a:xfrm>
                <a:custGeom>
                  <a:avLst/>
                  <a:gdLst>
                    <a:gd name="connsiteX0" fmla="*/ 135 w 6101"/>
                    <a:gd name="connsiteY0" fmla="*/ 2935530 h 2934973"/>
                    <a:gd name="connsiteX1" fmla="*/ 135 w 6101"/>
                    <a:gd name="connsiteY1" fmla="*/ 557 h 29349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101" h="2934973">
                      <a:moveTo>
                        <a:pt x="135" y="2935530"/>
                      </a:moveTo>
                      <a:lnTo>
                        <a:pt x="135" y="557"/>
                      </a:lnTo>
                    </a:path>
                  </a:pathLst>
                </a:custGeom>
                <a:ln w="6096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1" name="ZoneTexte 80">
                  <a:extLst>
                    <a:ext uri="{FF2B5EF4-FFF2-40B4-BE49-F238E27FC236}">
                      <a16:creationId xmlns:a16="http://schemas.microsoft.com/office/drawing/2014/main" id="{09D325C2-4E39-4D92-8F85-B5D05A8EC110}"/>
                    </a:ext>
                  </a:extLst>
                </p:cNvPr>
                <p:cNvSpPr txBox="1"/>
                <p:nvPr/>
              </p:nvSpPr>
              <p:spPr>
                <a:xfrm>
                  <a:off x="6622219" y="4983967"/>
                  <a:ext cx="80021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383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Commercial</a:t>
                  </a:r>
                </a:p>
              </p:txBody>
            </p:sp>
          </p:grpSp>
          <p:grpSp>
            <p:nvGrpSpPr>
              <p:cNvPr id="82" name="Graphique 8">
                <a:extLst>
                  <a:ext uri="{FF2B5EF4-FFF2-40B4-BE49-F238E27FC236}">
                    <a16:creationId xmlns:a16="http://schemas.microsoft.com/office/drawing/2014/main" id="{40A7DD0B-BBC7-479C-8E4E-C11C1065C4E9}"/>
                  </a:ext>
                </a:extLst>
              </p:cNvPr>
              <p:cNvGrpSpPr/>
              <p:nvPr/>
            </p:nvGrpSpPr>
            <p:grpSpPr>
              <a:xfrm>
                <a:off x="7391176" y="1936122"/>
                <a:ext cx="1024639" cy="3422091"/>
                <a:chOff x="7391176" y="1936122"/>
                <a:chExt cx="1024639" cy="3422091"/>
              </a:xfrm>
              <a:solidFill>
                <a:srgbClr val="000000"/>
              </a:solidFill>
            </p:grpSpPr>
            <p:sp>
              <p:nvSpPr>
                <p:cNvPr id="83" name="Forme libre : forme 82">
                  <a:extLst>
                    <a:ext uri="{FF2B5EF4-FFF2-40B4-BE49-F238E27FC236}">
                      <a16:creationId xmlns:a16="http://schemas.microsoft.com/office/drawing/2014/main" id="{5B77903A-9C27-417A-B275-436901D4847F}"/>
                    </a:ext>
                  </a:extLst>
                </p:cNvPr>
                <p:cNvSpPr/>
                <p:nvPr/>
              </p:nvSpPr>
              <p:spPr>
                <a:xfrm>
                  <a:off x="7817144" y="1936122"/>
                  <a:ext cx="6101" cy="2934973"/>
                </a:xfrm>
                <a:custGeom>
                  <a:avLst/>
                  <a:gdLst>
                    <a:gd name="connsiteX0" fmla="*/ 255 w 6101"/>
                    <a:gd name="connsiteY0" fmla="*/ 2935530 h 2934973"/>
                    <a:gd name="connsiteX1" fmla="*/ 255 w 6101"/>
                    <a:gd name="connsiteY1" fmla="*/ 557 h 29349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101" h="2934973">
                      <a:moveTo>
                        <a:pt x="255" y="2935530"/>
                      </a:moveTo>
                      <a:lnTo>
                        <a:pt x="255" y="557"/>
                      </a:lnTo>
                    </a:path>
                  </a:pathLst>
                </a:custGeom>
                <a:ln w="6096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4" name="ZoneTexte 83">
                  <a:extLst>
                    <a:ext uri="{FF2B5EF4-FFF2-40B4-BE49-F238E27FC236}">
                      <a16:creationId xmlns:a16="http://schemas.microsoft.com/office/drawing/2014/main" id="{4B2EFE9C-C9F1-4531-8235-3BA21F6B6B49}"/>
                    </a:ext>
                  </a:extLst>
                </p:cNvPr>
                <p:cNvSpPr txBox="1"/>
                <p:nvPr/>
              </p:nvSpPr>
              <p:spPr>
                <a:xfrm>
                  <a:off x="7391176" y="5127381"/>
                  <a:ext cx="10246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383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Compta Finan…</a:t>
                  </a:r>
                </a:p>
              </p:txBody>
            </p:sp>
          </p:grpSp>
          <p:grpSp>
            <p:nvGrpSpPr>
              <p:cNvPr id="85" name="Graphique 8">
                <a:extLst>
                  <a:ext uri="{FF2B5EF4-FFF2-40B4-BE49-F238E27FC236}">
                    <a16:creationId xmlns:a16="http://schemas.microsoft.com/office/drawing/2014/main" id="{1ED0E7D9-CA6A-4238-8065-8208A4E442FA}"/>
                  </a:ext>
                </a:extLst>
              </p:cNvPr>
              <p:cNvGrpSpPr/>
              <p:nvPr/>
            </p:nvGrpSpPr>
            <p:grpSpPr>
              <a:xfrm>
                <a:off x="8164373" y="1936122"/>
                <a:ext cx="736099" cy="3269290"/>
                <a:chOff x="8164373" y="1936122"/>
                <a:chExt cx="736099" cy="3269290"/>
              </a:xfrm>
              <a:solidFill>
                <a:srgbClr val="000000"/>
              </a:solidFill>
            </p:grpSpPr>
            <p:sp>
              <p:nvSpPr>
                <p:cNvPr id="86" name="Forme libre : forme 85">
                  <a:extLst>
                    <a:ext uri="{FF2B5EF4-FFF2-40B4-BE49-F238E27FC236}">
                      <a16:creationId xmlns:a16="http://schemas.microsoft.com/office/drawing/2014/main" id="{5D9E7BFD-AC15-466A-961C-B8102BCB0AE3}"/>
                    </a:ext>
                  </a:extLst>
                </p:cNvPr>
                <p:cNvSpPr/>
                <p:nvPr/>
              </p:nvSpPr>
              <p:spPr>
                <a:xfrm>
                  <a:off x="8548330" y="1936122"/>
                  <a:ext cx="6101" cy="2934973"/>
                </a:xfrm>
                <a:custGeom>
                  <a:avLst/>
                  <a:gdLst>
                    <a:gd name="connsiteX0" fmla="*/ 375 w 6101"/>
                    <a:gd name="connsiteY0" fmla="*/ 2935530 h 2934973"/>
                    <a:gd name="connsiteX1" fmla="*/ 375 w 6101"/>
                    <a:gd name="connsiteY1" fmla="*/ 557 h 29349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101" h="2934973">
                      <a:moveTo>
                        <a:pt x="375" y="2935530"/>
                      </a:moveTo>
                      <a:lnTo>
                        <a:pt x="375" y="557"/>
                      </a:lnTo>
                    </a:path>
                  </a:pathLst>
                </a:custGeom>
                <a:ln w="6096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7" name="ZoneTexte 86">
                  <a:extLst>
                    <a:ext uri="{FF2B5EF4-FFF2-40B4-BE49-F238E27FC236}">
                      <a16:creationId xmlns:a16="http://schemas.microsoft.com/office/drawing/2014/main" id="{B8E6FEB7-D489-4BDF-86EC-28D9BB444FF6}"/>
                    </a:ext>
                  </a:extLst>
                </p:cNvPr>
                <p:cNvSpPr txBox="1"/>
                <p:nvPr/>
              </p:nvSpPr>
              <p:spPr>
                <a:xfrm>
                  <a:off x="8164373" y="4974580"/>
                  <a:ext cx="73609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383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Consultant</a:t>
                  </a:r>
                </a:p>
              </p:txBody>
            </p:sp>
          </p:grpSp>
          <p:grpSp>
            <p:nvGrpSpPr>
              <p:cNvPr id="88" name="Graphique 8">
                <a:extLst>
                  <a:ext uri="{FF2B5EF4-FFF2-40B4-BE49-F238E27FC236}">
                    <a16:creationId xmlns:a16="http://schemas.microsoft.com/office/drawing/2014/main" id="{E3D473DD-B57F-441A-9943-168A5573CBB5}"/>
                  </a:ext>
                </a:extLst>
              </p:cNvPr>
              <p:cNvGrpSpPr/>
              <p:nvPr/>
            </p:nvGrpSpPr>
            <p:grpSpPr>
              <a:xfrm>
                <a:off x="8950483" y="1936122"/>
                <a:ext cx="691215" cy="3407027"/>
                <a:chOff x="8950483" y="1936122"/>
                <a:chExt cx="691215" cy="3407027"/>
              </a:xfrm>
              <a:solidFill>
                <a:srgbClr val="000000"/>
              </a:solidFill>
            </p:grpSpPr>
            <p:sp>
              <p:nvSpPr>
                <p:cNvPr id="89" name="Forme libre : forme 88">
                  <a:extLst>
                    <a:ext uri="{FF2B5EF4-FFF2-40B4-BE49-F238E27FC236}">
                      <a16:creationId xmlns:a16="http://schemas.microsoft.com/office/drawing/2014/main" id="{506C4603-CFD8-4C44-B419-376E41E6CA3E}"/>
                    </a:ext>
                  </a:extLst>
                </p:cNvPr>
                <p:cNvSpPr/>
                <p:nvPr/>
              </p:nvSpPr>
              <p:spPr>
                <a:xfrm>
                  <a:off x="9279517" y="1936122"/>
                  <a:ext cx="6101" cy="2934973"/>
                </a:xfrm>
                <a:custGeom>
                  <a:avLst/>
                  <a:gdLst>
                    <a:gd name="connsiteX0" fmla="*/ 494 w 6101"/>
                    <a:gd name="connsiteY0" fmla="*/ 2935530 h 2934973"/>
                    <a:gd name="connsiteX1" fmla="*/ 494 w 6101"/>
                    <a:gd name="connsiteY1" fmla="*/ 557 h 29349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101" h="2934973">
                      <a:moveTo>
                        <a:pt x="494" y="2935530"/>
                      </a:moveTo>
                      <a:lnTo>
                        <a:pt x="494" y="557"/>
                      </a:lnTo>
                    </a:path>
                  </a:pathLst>
                </a:custGeom>
                <a:ln w="6096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0" name="ZoneTexte 89">
                  <a:extLst>
                    <a:ext uri="{FF2B5EF4-FFF2-40B4-BE49-F238E27FC236}">
                      <a16:creationId xmlns:a16="http://schemas.microsoft.com/office/drawing/2014/main" id="{2627D36D-5A0B-4028-A16C-8E1FD9813DD7}"/>
                    </a:ext>
                  </a:extLst>
                </p:cNvPr>
                <p:cNvSpPr txBox="1"/>
                <p:nvPr/>
              </p:nvSpPr>
              <p:spPr>
                <a:xfrm>
                  <a:off x="8950483" y="5112317"/>
                  <a:ext cx="691215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383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Marketing</a:t>
                  </a:r>
                </a:p>
              </p:txBody>
            </p:sp>
          </p:grpSp>
          <p:grpSp>
            <p:nvGrpSpPr>
              <p:cNvPr id="91" name="Graphique 8">
                <a:extLst>
                  <a:ext uri="{FF2B5EF4-FFF2-40B4-BE49-F238E27FC236}">
                    <a16:creationId xmlns:a16="http://schemas.microsoft.com/office/drawing/2014/main" id="{E526D99E-F069-4B33-BE2D-9ADFABE0A3F3}"/>
                  </a:ext>
                </a:extLst>
              </p:cNvPr>
              <p:cNvGrpSpPr/>
              <p:nvPr/>
            </p:nvGrpSpPr>
            <p:grpSpPr>
              <a:xfrm>
                <a:off x="9813449" y="1936122"/>
                <a:ext cx="428322" cy="3283212"/>
                <a:chOff x="9813449" y="1936122"/>
                <a:chExt cx="428322" cy="3283212"/>
              </a:xfrm>
              <a:solidFill>
                <a:srgbClr val="000000"/>
              </a:solidFill>
            </p:grpSpPr>
            <p:sp>
              <p:nvSpPr>
                <p:cNvPr id="92" name="Forme libre : forme 91">
                  <a:extLst>
                    <a:ext uri="{FF2B5EF4-FFF2-40B4-BE49-F238E27FC236}">
                      <a16:creationId xmlns:a16="http://schemas.microsoft.com/office/drawing/2014/main" id="{221627CC-9150-4B35-991A-48C55C7FBBCB}"/>
                    </a:ext>
                  </a:extLst>
                </p:cNvPr>
                <p:cNvSpPr/>
                <p:nvPr/>
              </p:nvSpPr>
              <p:spPr>
                <a:xfrm>
                  <a:off x="10010703" y="1936122"/>
                  <a:ext cx="6101" cy="2934973"/>
                </a:xfrm>
                <a:custGeom>
                  <a:avLst/>
                  <a:gdLst>
                    <a:gd name="connsiteX0" fmla="*/ 614 w 6101"/>
                    <a:gd name="connsiteY0" fmla="*/ 2935530 h 2934973"/>
                    <a:gd name="connsiteX1" fmla="*/ 614 w 6101"/>
                    <a:gd name="connsiteY1" fmla="*/ 557 h 29349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101" h="2934973">
                      <a:moveTo>
                        <a:pt x="614" y="2935530"/>
                      </a:moveTo>
                      <a:lnTo>
                        <a:pt x="614" y="557"/>
                      </a:lnTo>
                    </a:path>
                  </a:pathLst>
                </a:custGeom>
                <a:ln w="6096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3" name="ZoneTexte 92">
                  <a:extLst>
                    <a:ext uri="{FF2B5EF4-FFF2-40B4-BE49-F238E27FC236}">
                      <a16:creationId xmlns:a16="http://schemas.microsoft.com/office/drawing/2014/main" id="{AF4157CE-E3A1-45D9-9BC2-82961DE1F072}"/>
                    </a:ext>
                  </a:extLst>
                </p:cNvPr>
                <p:cNvSpPr txBox="1"/>
                <p:nvPr/>
              </p:nvSpPr>
              <p:spPr>
                <a:xfrm>
                  <a:off x="9813449" y="4988502"/>
                  <a:ext cx="4283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383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R&amp;D</a:t>
                  </a:r>
                </a:p>
              </p:txBody>
            </p:sp>
          </p:grpSp>
          <p:grpSp>
            <p:nvGrpSpPr>
              <p:cNvPr id="94" name="Graphique 8">
                <a:extLst>
                  <a:ext uri="{FF2B5EF4-FFF2-40B4-BE49-F238E27FC236}">
                    <a16:creationId xmlns:a16="http://schemas.microsoft.com/office/drawing/2014/main" id="{2ABE67F9-E898-408C-BD37-BEB23779B9A9}"/>
                  </a:ext>
                </a:extLst>
              </p:cNvPr>
              <p:cNvGrpSpPr/>
              <p:nvPr/>
            </p:nvGrpSpPr>
            <p:grpSpPr>
              <a:xfrm>
                <a:off x="10603393" y="1936122"/>
                <a:ext cx="351378" cy="3384138"/>
                <a:chOff x="10603393" y="1936122"/>
                <a:chExt cx="351378" cy="3384138"/>
              </a:xfrm>
              <a:solidFill>
                <a:srgbClr val="000000"/>
              </a:solidFill>
            </p:grpSpPr>
            <p:sp>
              <p:nvSpPr>
                <p:cNvPr id="95" name="Forme libre : forme 94">
                  <a:extLst>
                    <a:ext uri="{FF2B5EF4-FFF2-40B4-BE49-F238E27FC236}">
                      <a16:creationId xmlns:a16="http://schemas.microsoft.com/office/drawing/2014/main" id="{D91AAC40-DADD-4E12-A1BB-7E6B4F5BEE6A}"/>
                    </a:ext>
                  </a:extLst>
                </p:cNvPr>
                <p:cNvSpPr/>
                <p:nvPr/>
              </p:nvSpPr>
              <p:spPr>
                <a:xfrm>
                  <a:off x="10741889" y="1936122"/>
                  <a:ext cx="6101" cy="2934973"/>
                </a:xfrm>
                <a:custGeom>
                  <a:avLst/>
                  <a:gdLst>
                    <a:gd name="connsiteX0" fmla="*/ 734 w 6101"/>
                    <a:gd name="connsiteY0" fmla="*/ 2935530 h 2934973"/>
                    <a:gd name="connsiteX1" fmla="*/ 734 w 6101"/>
                    <a:gd name="connsiteY1" fmla="*/ 557 h 29349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101" h="2934973">
                      <a:moveTo>
                        <a:pt x="734" y="2935530"/>
                      </a:moveTo>
                      <a:lnTo>
                        <a:pt x="734" y="557"/>
                      </a:lnTo>
                    </a:path>
                  </a:pathLst>
                </a:custGeom>
                <a:ln w="6096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6" name="ZoneTexte 95">
                  <a:extLst>
                    <a:ext uri="{FF2B5EF4-FFF2-40B4-BE49-F238E27FC236}">
                      <a16:creationId xmlns:a16="http://schemas.microsoft.com/office/drawing/2014/main" id="{92D3F16C-9D04-4B62-8530-9CB3535B77F7}"/>
                    </a:ext>
                  </a:extLst>
                </p:cNvPr>
                <p:cNvSpPr txBox="1"/>
                <p:nvPr/>
              </p:nvSpPr>
              <p:spPr>
                <a:xfrm>
                  <a:off x="10603393" y="5089428"/>
                  <a:ext cx="35137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383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RH</a:t>
                  </a:r>
                </a:p>
              </p:txBody>
            </p:sp>
          </p:grpSp>
          <p:sp>
            <p:nvSpPr>
              <p:cNvPr id="97" name="Forme libre : forme 96">
                <a:extLst>
                  <a:ext uri="{FF2B5EF4-FFF2-40B4-BE49-F238E27FC236}">
                    <a16:creationId xmlns:a16="http://schemas.microsoft.com/office/drawing/2014/main" id="{4E8FEF5B-0A57-4FB9-889B-A24DAC713002}"/>
                  </a:ext>
                </a:extLst>
              </p:cNvPr>
              <p:cNvSpPr/>
              <p:nvPr/>
            </p:nvSpPr>
            <p:spPr>
              <a:xfrm>
                <a:off x="6683805" y="4871095"/>
                <a:ext cx="4460236" cy="6101"/>
              </a:xfrm>
              <a:custGeom>
                <a:avLst/>
                <a:gdLst>
                  <a:gd name="connsiteX0" fmla="*/ 69 w 4460236"/>
                  <a:gd name="connsiteY0" fmla="*/ 557 h 6101"/>
                  <a:gd name="connsiteX1" fmla="*/ 69 w 4460236"/>
                  <a:gd name="connsiteY1" fmla="*/ 557 h 6101"/>
                  <a:gd name="connsiteX2" fmla="*/ 4460305 w 4460236"/>
                  <a:gd name="connsiteY2" fmla="*/ 557 h 6101"/>
                  <a:gd name="connsiteX3" fmla="*/ 4460305 w 4460236"/>
                  <a:gd name="connsiteY3" fmla="*/ 557 h 6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0236" h="6101">
                    <a:moveTo>
                      <a:pt x="69" y="557"/>
                    </a:moveTo>
                    <a:lnTo>
                      <a:pt x="69" y="557"/>
                    </a:lnTo>
                    <a:lnTo>
                      <a:pt x="4460305" y="557"/>
                    </a:lnTo>
                    <a:lnTo>
                      <a:pt x="4460305" y="557"/>
                    </a:lnTo>
                  </a:path>
                </a:pathLst>
              </a:custGeom>
              <a:noFill/>
              <a:ln w="6096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8" name="ZoneTexte 97">
                <a:extLst>
                  <a:ext uri="{FF2B5EF4-FFF2-40B4-BE49-F238E27FC236}">
                    <a16:creationId xmlns:a16="http://schemas.microsoft.com/office/drawing/2014/main" id="{EE490AD0-8CF3-4944-BF36-552A1C1A661E}"/>
                  </a:ext>
                </a:extLst>
              </p:cNvPr>
              <p:cNvSpPr txBox="1"/>
              <p:nvPr/>
            </p:nvSpPr>
            <p:spPr>
              <a:xfrm>
                <a:off x="8691190" y="5118032"/>
                <a:ext cx="67037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service</a:t>
                </a:r>
              </a:p>
            </p:txBody>
          </p:sp>
        </p:grpSp>
        <p:grpSp>
          <p:nvGrpSpPr>
            <p:cNvPr id="100" name="Graphique 8">
              <a:extLst>
                <a:ext uri="{FF2B5EF4-FFF2-40B4-BE49-F238E27FC236}">
                  <a16:creationId xmlns:a16="http://schemas.microsoft.com/office/drawing/2014/main" id="{5F3BA99C-EA39-4740-AD90-975B804B7613}"/>
                </a:ext>
              </a:extLst>
            </p:cNvPr>
            <p:cNvGrpSpPr/>
            <p:nvPr/>
          </p:nvGrpSpPr>
          <p:grpSpPr>
            <a:xfrm>
              <a:off x="6134982" y="1936122"/>
              <a:ext cx="5009059" cy="3033012"/>
              <a:chOff x="6134982" y="1936122"/>
              <a:chExt cx="5009059" cy="3033012"/>
            </a:xfrm>
          </p:grpSpPr>
          <p:grpSp>
            <p:nvGrpSpPr>
              <p:cNvPr id="101" name="Graphique 8">
                <a:extLst>
                  <a:ext uri="{FF2B5EF4-FFF2-40B4-BE49-F238E27FC236}">
                    <a16:creationId xmlns:a16="http://schemas.microsoft.com/office/drawing/2014/main" id="{189E2EC4-E28D-4A27-BC54-85A4FF99C33E}"/>
                  </a:ext>
                </a:extLst>
              </p:cNvPr>
              <p:cNvGrpSpPr/>
              <p:nvPr/>
            </p:nvGrpSpPr>
            <p:grpSpPr>
              <a:xfrm>
                <a:off x="6448951" y="4738302"/>
                <a:ext cx="4695090" cy="230832"/>
                <a:chOff x="6448951" y="4738302"/>
                <a:chExt cx="4695090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102" name="Forme libre : forme 101">
                  <a:extLst>
                    <a:ext uri="{FF2B5EF4-FFF2-40B4-BE49-F238E27FC236}">
                      <a16:creationId xmlns:a16="http://schemas.microsoft.com/office/drawing/2014/main" id="{B3ACDDE9-BB26-4F81-A6D1-F30248950D81}"/>
                    </a:ext>
                  </a:extLst>
                </p:cNvPr>
                <p:cNvSpPr/>
                <p:nvPr/>
              </p:nvSpPr>
              <p:spPr>
                <a:xfrm>
                  <a:off x="6683805" y="4871095"/>
                  <a:ext cx="4460236" cy="6101"/>
                </a:xfrm>
                <a:custGeom>
                  <a:avLst/>
                  <a:gdLst>
                    <a:gd name="connsiteX0" fmla="*/ 69 w 4460236"/>
                    <a:gd name="connsiteY0" fmla="*/ 557 h 6101"/>
                    <a:gd name="connsiteX1" fmla="*/ 4460305 w 4460236"/>
                    <a:gd name="connsiteY1" fmla="*/ 557 h 6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60236" h="6101">
                      <a:moveTo>
                        <a:pt x="69" y="557"/>
                      </a:moveTo>
                      <a:lnTo>
                        <a:pt x="4460305" y="557"/>
                      </a:lnTo>
                    </a:path>
                  </a:pathLst>
                </a:custGeom>
                <a:ln w="6096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3" name="ZoneTexte 102">
                  <a:extLst>
                    <a:ext uri="{FF2B5EF4-FFF2-40B4-BE49-F238E27FC236}">
                      <a16:creationId xmlns:a16="http://schemas.microsoft.com/office/drawing/2014/main" id="{5871B9C1-6A9F-4296-9336-5B2877CE1248}"/>
                    </a:ext>
                  </a:extLst>
                </p:cNvPr>
                <p:cNvSpPr txBox="1"/>
                <p:nvPr/>
              </p:nvSpPr>
              <p:spPr>
                <a:xfrm>
                  <a:off x="6448951" y="4738302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27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104" name="Graphique 8">
                <a:extLst>
                  <a:ext uri="{FF2B5EF4-FFF2-40B4-BE49-F238E27FC236}">
                    <a16:creationId xmlns:a16="http://schemas.microsoft.com/office/drawing/2014/main" id="{33DC7C63-24AD-413D-B011-8466827E0972}"/>
                  </a:ext>
                </a:extLst>
              </p:cNvPr>
              <p:cNvGrpSpPr/>
              <p:nvPr/>
            </p:nvGrpSpPr>
            <p:grpSpPr>
              <a:xfrm>
                <a:off x="6382414" y="3836844"/>
                <a:ext cx="4761627" cy="230832"/>
                <a:chOff x="6382414" y="3836844"/>
                <a:chExt cx="4761627" cy="230832"/>
              </a:xfrm>
              <a:solidFill>
                <a:srgbClr val="000000"/>
              </a:solidFill>
            </p:grpSpPr>
            <p:sp>
              <p:nvSpPr>
                <p:cNvPr id="105" name="Forme libre : forme 104">
                  <a:extLst>
                    <a:ext uri="{FF2B5EF4-FFF2-40B4-BE49-F238E27FC236}">
                      <a16:creationId xmlns:a16="http://schemas.microsoft.com/office/drawing/2014/main" id="{58CA3642-2228-4FB8-B1B9-637D9B4D8ADF}"/>
                    </a:ext>
                  </a:extLst>
                </p:cNvPr>
                <p:cNvSpPr/>
                <p:nvPr/>
              </p:nvSpPr>
              <p:spPr>
                <a:xfrm>
                  <a:off x="6683805" y="3953916"/>
                  <a:ext cx="4460236" cy="6101"/>
                </a:xfrm>
                <a:custGeom>
                  <a:avLst/>
                  <a:gdLst>
                    <a:gd name="connsiteX0" fmla="*/ 69 w 4460236"/>
                    <a:gd name="connsiteY0" fmla="*/ 407 h 6101"/>
                    <a:gd name="connsiteX1" fmla="*/ 4460305 w 4460236"/>
                    <a:gd name="connsiteY1" fmla="*/ 407 h 6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60236" h="6101">
                      <a:moveTo>
                        <a:pt x="69" y="407"/>
                      </a:moveTo>
                      <a:lnTo>
                        <a:pt x="4460305" y="407"/>
                      </a:lnTo>
                    </a:path>
                  </a:pathLst>
                </a:custGeom>
                <a:ln w="6096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6" name="ZoneTexte 105">
                  <a:extLst>
                    <a:ext uri="{FF2B5EF4-FFF2-40B4-BE49-F238E27FC236}">
                      <a16:creationId xmlns:a16="http://schemas.microsoft.com/office/drawing/2014/main" id="{48077459-AAA4-4C22-A851-0FF620B69DA6}"/>
                    </a:ext>
                  </a:extLst>
                </p:cNvPr>
                <p:cNvSpPr txBox="1"/>
                <p:nvPr/>
              </p:nvSpPr>
              <p:spPr>
                <a:xfrm>
                  <a:off x="6382414" y="3836844"/>
                  <a:ext cx="312907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27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</a:t>
                  </a:r>
                </a:p>
              </p:txBody>
            </p:sp>
          </p:grpSp>
          <p:grpSp>
            <p:nvGrpSpPr>
              <p:cNvPr id="107" name="Graphique 8">
                <a:extLst>
                  <a:ext uri="{FF2B5EF4-FFF2-40B4-BE49-F238E27FC236}">
                    <a16:creationId xmlns:a16="http://schemas.microsoft.com/office/drawing/2014/main" id="{3D8CF49C-9CFD-45BC-A5C8-DB69F81BE176}"/>
                  </a:ext>
                </a:extLst>
              </p:cNvPr>
              <p:cNvGrpSpPr/>
              <p:nvPr/>
            </p:nvGrpSpPr>
            <p:grpSpPr>
              <a:xfrm>
                <a:off x="6379196" y="2915938"/>
                <a:ext cx="4764845" cy="230832"/>
                <a:chOff x="6379196" y="2915938"/>
                <a:chExt cx="4764845" cy="230832"/>
              </a:xfrm>
              <a:solidFill>
                <a:srgbClr val="000000"/>
              </a:solidFill>
            </p:grpSpPr>
            <p:sp>
              <p:nvSpPr>
                <p:cNvPr id="108" name="Forme libre : forme 107">
                  <a:extLst>
                    <a:ext uri="{FF2B5EF4-FFF2-40B4-BE49-F238E27FC236}">
                      <a16:creationId xmlns:a16="http://schemas.microsoft.com/office/drawing/2014/main" id="{DE8F645C-E4D1-48D1-9DD3-4FE6E6FF6503}"/>
                    </a:ext>
                  </a:extLst>
                </p:cNvPr>
                <p:cNvSpPr/>
                <p:nvPr/>
              </p:nvSpPr>
              <p:spPr>
                <a:xfrm>
                  <a:off x="6683805" y="3036737"/>
                  <a:ext cx="4460236" cy="6101"/>
                </a:xfrm>
                <a:custGeom>
                  <a:avLst/>
                  <a:gdLst>
                    <a:gd name="connsiteX0" fmla="*/ 69 w 4460236"/>
                    <a:gd name="connsiteY0" fmla="*/ 256 h 6101"/>
                    <a:gd name="connsiteX1" fmla="*/ 4460305 w 4460236"/>
                    <a:gd name="connsiteY1" fmla="*/ 256 h 6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60236" h="6101">
                      <a:moveTo>
                        <a:pt x="69" y="256"/>
                      </a:moveTo>
                      <a:lnTo>
                        <a:pt x="4460305" y="256"/>
                      </a:lnTo>
                    </a:path>
                  </a:pathLst>
                </a:custGeom>
                <a:ln w="6096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9" name="ZoneTexte 108">
                  <a:extLst>
                    <a:ext uri="{FF2B5EF4-FFF2-40B4-BE49-F238E27FC236}">
                      <a16:creationId xmlns:a16="http://schemas.microsoft.com/office/drawing/2014/main" id="{50338128-B074-4E7A-83EB-9124DCD0269A}"/>
                    </a:ext>
                  </a:extLst>
                </p:cNvPr>
                <p:cNvSpPr txBox="1"/>
                <p:nvPr/>
              </p:nvSpPr>
              <p:spPr>
                <a:xfrm>
                  <a:off x="6379196" y="2915938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27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grpSp>
            <p:nvGrpSpPr>
              <p:cNvPr id="110" name="Graphique 8">
                <a:extLst>
                  <a:ext uri="{FF2B5EF4-FFF2-40B4-BE49-F238E27FC236}">
                    <a16:creationId xmlns:a16="http://schemas.microsoft.com/office/drawing/2014/main" id="{C7D3CBBC-30D5-4D23-AB4B-A126C3845157}"/>
                  </a:ext>
                </a:extLst>
              </p:cNvPr>
              <p:cNvGrpSpPr/>
              <p:nvPr/>
            </p:nvGrpSpPr>
            <p:grpSpPr>
              <a:xfrm>
                <a:off x="6383628" y="1997103"/>
                <a:ext cx="4760413" cy="230832"/>
                <a:chOff x="6383628" y="1997103"/>
                <a:chExt cx="4760413" cy="230832"/>
              </a:xfrm>
              <a:solidFill>
                <a:srgbClr val="000000"/>
              </a:solidFill>
            </p:grpSpPr>
            <p:sp>
              <p:nvSpPr>
                <p:cNvPr id="111" name="Forme libre : forme 110">
                  <a:extLst>
                    <a:ext uri="{FF2B5EF4-FFF2-40B4-BE49-F238E27FC236}">
                      <a16:creationId xmlns:a16="http://schemas.microsoft.com/office/drawing/2014/main" id="{AB6A7673-3F18-431D-B216-12A56EBF9C53}"/>
                    </a:ext>
                  </a:extLst>
                </p:cNvPr>
                <p:cNvSpPr/>
                <p:nvPr/>
              </p:nvSpPr>
              <p:spPr>
                <a:xfrm>
                  <a:off x="6683805" y="2119558"/>
                  <a:ext cx="4460236" cy="6101"/>
                </a:xfrm>
                <a:custGeom>
                  <a:avLst/>
                  <a:gdLst>
                    <a:gd name="connsiteX0" fmla="*/ 69 w 4460236"/>
                    <a:gd name="connsiteY0" fmla="*/ 106 h 6101"/>
                    <a:gd name="connsiteX1" fmla="*/ 4460305 w 4460236"/>
                    <a:gd name="connsiteY1" fmla="*/ 106 h 6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60236" h="6101">
                      <a:moveTo>
                        <a:pt x="69" y="106"/>
                      </a:moveTo>
                      <a:lnTo>
                        <a:pt x="4460305" y="106"/>
                      </a:lnTo>
                    </a:path>
                  </a:pathLst>
                </a:custGeom>
                <a:ln w="6096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2" name="ZoneTexte 111">
                  <a:extLst>
                    <a:ext uri="{FF2B5EF4-FFF2-40B4-BE49-F238E27FC236}">
                      <a16:creationId xmlns:a16="http://schemas.microsoft.com/office/drawing/2014/main" id="{93EC3A57-14B2-4FAA-9711-9B0C4D41EA27}"/>
                    </a:ext>
                  </a:extLst>
                </p:cNvPr>
                <p:cNvSpPr txBox="1"/>
                <p:nvPr/>
              </p:nvSpPr>
              <p:spPr>
                <a:xfrm>
                  <a:off x="6383628" y="1997103"/>
                  <a:ext cx="312907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27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30</a:t>
                  </a:r>
                </a:p>
              </p:txBody>
            </p:sp>
          </p:grpSp>
          <p:sp>
            <p:nvSpPr>
              <p:cNvPr id="113" name="Forme libre : forme 112">
                <a:extLst>
                  <a:ext uri="{FF2B5EF4-FFF2-40B4-BE49-F238E27FC236}">
                    <a16:creationId xmlns:a16="http://schemas.microsoft.com/office/drawing/2014/main" id="{37C5C2A6-923F-4E2F-9210-FE54FA9A67EE}"/>
                  </a:ext>
                </a:extLst>
              </p:cNvPr>
              <p:cNvSpPr/>
              <p:nvPr/>
            </p:nvSpPr>
            <p:spPr>
              <a:xfrm>
                <a:off x="6683805" y="1936122"/>
                <a:ext cx="6101" cy="2934973"/>
              </a:xfrm>
              <a:custGeom>
                <a:avLst/>
                <a:gdLst>
                  <a:gd name="connsiteX0" fmla="*/ 69 w 6101"/>
                  <a:gd name="connsiteY0" fmla="*/ 76 h 2934973"/>
                  <a:gd name="connsiteX1" fmla="*/ 69 w 6101"/>
                  <a:gd name="connsiteY1" fmla="*/ 76 h 2934973"/>
                  <a:gd name="connsiteX2" fmla="*/ 69 w 6101"/>
                  <a:gd name="connsiteY2" fmla="*/ 2935049 h 2934973"/>
                  <a:gd name="connsiteX3" fmla="*/ 69 w 6101"/>
                  <a:gd name="connsiteY3" fmla="*/ 2935049 h 2934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01" h="2934973">
                    <a:moveTo>
                      <a:pt x="69" y="76"/>
                    </a:moveTo>
                    <a:lnTo>
                      <a:pt x="69" y="76"/>
                    </a:lnTo>
                    <a:lnTo>
                      <a:pt x="69" y="2935049"/>
                    </a:lnTo>
                    <a:lnTo>
                      <a:pt x="69" y="2935049"/>
                    </a:lnTo>
                  </a:path>
                </a:pathLst>
              </a:custGeom>
              <a:noFill/>
              <a:ln w="6096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14" name="ZoneTexte 113">
                <a:extLst>
                  <a:ext uri="{FF2B5EF4-FFF2-40B4-BE49-F238E27FC236}">
                    <a16:creationId xmlns:a16="http://schemas.microsoft.com/office/drawing/2014/main" id="{7EF68DAF-8888-4081-9484-FEE1E8A962BC}"/>
                  </a:ext>
                </a:extLst>
              </p:cNvPr>
              <p:cNvSpPr txBox="1"/>
              <p:nvPr/>
            </p:nvSpPr>
            <p:spPr>
              <a:xfrm rot="16200000">
                <a:off x="5921462" y="3265109"/>
                <a:ext cx="70403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117" name="Graphique 8">
              <a:extLst>
                <a:ext uri="{FF2B5EF4-FFF2-40B4-BE49-F238E27FC236}">
                  <a16:creationId xmlns:a16="http://schemas.microsoft.com/office/drawing/2014/main" id="{8CB65935-DA7F-4871-AECA-194D666955B9}"/>
                </a:ext>
              </a:extLst>
            </p:cNvPr>
            <p:cNvGrpSpPr/>
            <p:nvPr/>
          </p:nvGrpSpPr>
          <p:grpSpPr>
            <a:xfrm>
              <a:off x="6756924" y="1936122"/>
              <a:ext cx="4313998" cy="2934973"/>
              <a:chOff x="6756924" y="1936122"/>
              <a:chExt cx="4313998" cy="2934973"/>
            </a:xfrm>
            <a:solidFill>
              <a:srgbClr val="1F77B4">
                <a:alpha val="75000"/>
              </a:srgbClr>
            </a:solidFill>
          </p:grpSpPr>
          <p:sp>
            <p:nvSpPr>
              <p:cNvPr id="118" name="Forme libre : forme 117">
                <a:extLst>
                  <a:ext uri="{FF2B5EF4-FFF2-40B4-BE49-F238E27FC236}">
                    <a16:creationId xmlns:a16="http://schemas.microsoft.com/office/drawing/2014/main" id="{3CCA64E0-3DC6-437C-821F-6453DCA10F6E}"/>
                  </a:ext>
                </a:extLst>
              </p:cNvPr>
              <p:cNvSpPr/>
              <p:nvPr/>
            </p:nvSpPr>
            <p:spPr>
              <a:xfrm>
                <a:off x="6756924" y="2945019"/>
                <a:ext cx="658067" cy="1926076"/>
              </a:xfrm>
              <a:custGeom>
                <a:avLst/>
                <a:gdLst>
                  <a:gd name="connsiteX0" fmla="*/ 81 w 658067"/>
                  <a:gd name="connsiteY0" fmla="*/ 76 h 1926076"/>
                  <a:gd name="connsiteX1" fmla="*/ 658149 w 658067"/>
                  <a:gd name="connsiteY1" fmla="*/ 76 h 1926076"/>
                  <a:gd name="connsiteX2" fmla="*/ 658149 w 658067"/>
                  <a:gd name="connsiteY2" fmla="*/ 1926152 h 1926076"/>
                  <a:gd name="connsiteX3" fmla="*/ 81 w 658067"/>
                  <a:gd name="connsiteY3" fmla="*/ 1926152 h 1926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067" h="1926076">
                    <a:moveTo>
                      <a:pt x="81" y="76"/>
                    </a:moveTo>
                    <a:lnTo>
                      <a:pt x="658149" y="76"/>
                    </a:lnTo>
                    <a:lnTo>
                      <a:pt x="658149" y="1926152"/>
                    </a:lnTo>
                    <a:lnTo>
                      <a:pt x="81" y="1926152"/>
                    </a:lnTo>
                    <a:close/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6096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19" name="Forme libre : forme 118">
                <a:extLst>
                  <a:ext uri="{FF2B5EF4-FFF2-40B4-BE49-F238E27FC236}">
                    <a16:creationId xmlns:a16="http://schemas.microsoft.com/office/drawing/2014/main" id="{76F42430-C5D7-410A-97A5-9CB9EFD8B1CC}"/>
                  </a:ext>
                </a:extLst>
              </p:cNvPr>
              <p:cNvSpPr/>
              <p:nvPr/>
            </p:nvSpPr>
            <p:spPr>
              <a:xfrm>
                <a:off x="7488110" y="2578148"/>
                <a:ext cx="658067" cy="2292947"/>
              </a:xfrm>
              <a:custGeom>
                <a:avLst/>
                <a:gdLst>
                  <a:gd name="connsiteX0" fmla="*/ 201 w 658067"/>
                  <a:gd name="connsiteY0" fmla="*/ 76 h 2292947"/>
                  <a:gd name="connsiteX1" fmla="*/ 658268 w 658067"/>
                  <a:gd name="connsiteY1" fmla="*/ 76 h 2292947"/>
                  <a:gd name="connsiteX2" fmla="*/ 658268 w 658067"/>
                  <a:gd name="connsiteY2" fmla="*/ 2293024 h 2292947"/>
                  <a:gd name="connsiteX3" fmla="*/ 201 w 658067"/>
                  <a:gd name="connsiteY3" fmla="*/ 2293024 h 2292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067" h="2292947">
                    <a:moveTo>
                      <a:pt x="201" y="76"/>
                    </a:moveTo>
                    <a:lnTo>
                      <a:pt x="658268" y="76"/>
                    </a:lnTo>
                    <a:lnTo>
                      <a:pt x="658268" y="2293024"/>
                    </a:lnTo>
                    <a:lnTo>
                      <a:pt x="201" y="2293024"/>
                    </a:lnTo>
                    <a:close/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6096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20" name="Forme libre : forme 119">
                <a:extLst>
                  <a:ext uri="{FF2B5EF4-FFF2-40B4-BE49-F238E27FC236}">
                    <a16:creationId xmlns:a16="http://schemas.microsoft.com/office/drawing/2014/main" id="{8FB71D5F-A4A1-4A3A-81D7-55093E02ECAD}"/>
                  </a:ext>
                </a:extLst>
              </p:cNvPr>
              <p:cNvSpPr/>
              <p:nvPr/>
            </p:nvSpPr>
            <p:spPr>
              <a:xfrm>
                <a:off x="8219297" y="1936122"/>
                <a:ext cx="658067" cy="2934973"/>
              </a:xfrm>
              <a:custGeom>
                <a:avLst/>
                <a:gdLst>
                  <a:gd name="connsiteX0" fmla="*/ 321 w 658067"/>
                  <a:gd name="connsiteY0" fmla="*/ 76 h 2934973"/>
                  <a:gd name="connsiteX1" fmla="*/ 658388 w 658067"/>
                  <a:gd name="connsiteY1" fmla="*/ 76 h 2934973"/>
                  <a:gd name="connsiteX2" fmla="*/ 658388 w 658067"/>
                  <a:gd name="connsiteY2" fmla="*/ 2935049 h 2934973"/>
                  <a:gd name="connsiteX3" fmla="*/ 321 w 658067"/>
                  <a:gd name="connsiteY3" fmla="*/ 2935049 h 2934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067" h="2934973">
                    <a:moveTo>
                      <a:pt x="321" y="76"/>
                    </a:moveTo>
                    <a:lnTo>
                      <a:pt x="658388" y="76"/>
                    </a:lnTo>
                    <a:lnTo>
                      <a:pt x="658388" y="2935049"/>
                    </a:lnTo>
                    <a:lnTo>
                      <a:pt x="321" y="2935049"/>
                    </a:lnTo>
                    <a:close/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6096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21" name="Forme libre : forme 120">
                <a:extLst>
                  <a:ext uri="{FF2B5EF4-FFF2-40B4-BE49-F238E27FC236}">
                    <a16:creationId xmlns:a16="http://schemas.microsoft.com/office/drawing/2014/main" id="{76874A63-53FB-4797-8A45-F176A933906F}"/>
                  </a:ext>
                </a:extLst>
              </p:cNvPr>
              <p:cNvSpPr/>
              <p:nvPr/>
            </p:nvSpPr>
            <p:spPr>
              <a:xfrm>
                <a:off x="8950483" y="3220173"/>
                <a:ext cx="658067" cy="1650922"/>
              </a:xfrm>
              <a:custGeom>
                <a:avLst/>
                <a:gdLst>
                  <a:gd name="connsiteX0" fmla="*/ 441 w 658067"/>
                  <a:gd name="connsiteY0" fmla="*/ 76 h 1650922"/>
                  <a:gd name="connsiteX1" fmla="*/ 658508 w 658067"/>
                  <a:gd name="connsiteY1" fmla="*/ 76 h 1650922"/>
                  <a:gd name="connsiteX2" fmla="*/ 658508 w 658067"/>
                  <a:gd name="connsiteY2" fmla="*/ 1650998 h 1650922"/>
                  <a:gd name="connsiteX3" fmla="*/ 440 w 658067"/>
                  <a:gd name="connsiteY3" fmla="*/ 1650998 h 1650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067" h="1650922">
                    <a:moveTo>
                      <a:pt x="441" y="76"/>
                    </a:moveTo>
                    <a:lnTo>
                      <a:pt x="658508" y="76"/>
                    </a:lnTo>
                    <a:lnTo>
                      <a:pt x="658508" y="1650998"/>
                    </a:lnTo>
                    <a:lnTo>
                      <a:pt x="440" y="1650998"/>
                    </a:lnTo>
                    <a:close/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6096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22" name="Forme libre : forme 121">
                <a:extLst>
                  <a:ext uri="{FF2B5EF4-FFF2-40B4-BE49-F238E27FC236}">
                    <a16:creationId xmlns:a16="http://schemas.microsoft.com/office/drawing/2014/main" id="{79E38300-6899-40E1-B3D2-166B74997C88}"/>
                  </a:ext>
                </a:extLst>
              </p:cNvPr>
              <p:cNvSpPr/>
              <p:nvPr/>
            </p:nvSpPr>
            <p:spPr>
              <a:xfrm>
                <a:off x="9681669" y="4229070"/>
                <a:ext cx="658067" cy="642025"/>
              </a:xfrm>
              <a:custGeom>
                <a:avLst/>
                <a:gdLst>
                  <a:gd name="connsiteX0" fmla="*/ 560 w 658067"/>
                  <a:gd name="connsiteY0" fmla="*/ 76 h 642025"/>
                  <a:gd name="connsiteX1" fmla="*/ 658628 w 658067"/>
                  <a:gd name="connsiteY1" fmla="*/ 76 h 642025"/>
                  <a:gd name="connsiteX2" fmla="*/ 658628 w 658067"/>
                  <a:gd name="connsiteY2" fmla="*/ 642101 h 642025"/>
                  <a:gd name="connsiteX3" fmla="*/ 560 w 658067"/>
                  <a:gd name="connsiteY3" fmla="*/ 642101 h 642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067" h="642025">
                    <a:moveTo>
                      <a:pt x="560" y="76"/>
                    </a:moveTo>
                    <a:lnTo>
                      <a:pt x="658628" y="76"/>
                    </a:lnTo>
                    <a:lnTo>
                      <a:pt x="658628" y="642101"/>
                    </a:lnTo>
                    <a:lnTo>
                      <a:pt x="560" y="642101"/>
                    </a:lnTo>
                    <a:close/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6096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23" name="Forme libre : forme 122">
                <a:extLst>
                  <a:ext uri="{FF2B5EF4-FFF2-40B4-BE49-F238E27FC236}">
                    <a16:creationId xmlns:a16="http://schemas.microsoft.com/office/drawing/2014/main" id="{6B4D62BD-2088-4F9E-A78C-8B1310A959AD}"/>
                  </a:ext>
                </a:extLst>
              </p:cNvPr>
              <p:cNvSpPr/>
              <p:nvPr/>
            </p:nvSpPr>
            <p:spPr>
              <a:xfrm>
                <a:off x="10412855" y="2853302"/>
                <a:ext cx="658067" cy="2017793"/>
              </a:xfrm>
              <a:custGeom>
                <a:avLst/>
                <a:gdLst>
                  <a:gd name="connsiteX0" fmla="*/ 680 w 658067"/>
                  <a:gd name="connsiteY0" fmla="*/ 76 h 2017793"/>
                  <a:gd name="connsiteX1" fmla="*/ 658748 w 658067"/>
                  <a:gd name="connsiteY1" fmla="*/ 76 h 2017793"/>
                  <a:gd name="connsiteX2" fmla="*/ 658748 w 658067"/>
                  <a:gd name="connsiteY2" fmla="*/ 2017870 h 2017793"/>
                  <a:gd name="connsiteX3" fmla="*/ 680 w 658067"/>
                  <a:gd name="connsiteY3" fmla="*/ 2017870 h 2017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067" h="2017793">
                    <a:moveTo>
                      <a:pt x="680" y="76"/>
                    </a:moveTo>
                    <a:lnTo>
                      <a:pt x="658748" y="76"/>
                    </a:lnTo>
                    <a:lnTo>
                      <a:pt x="658748" y="2017870"/>
                    </a:lnTo>
                    <a:lnTo>
                      <a:pt x="680" y="2017870"/>
                    </a:lnTo>
                    <a:close/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6096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03428C18-2EAD-4CE9-BA95-98D7E0CCE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66" y="822725"/>
            <a:ext cx="451143" cy="451143"/>
          </a:xfrm>
          <a:prstGeom prst="rect">
            <a:avLst/>
          </a:prstGeom>
        </p:spPr>
      </p:pic>
      <p:sp>
        <p:nvSpPr>
          <p:cNvPr id="115" name="Flèche : haut 114">
            <a:extLst>
              <a:ext uri="{FF2B5EF4-FFF2-40B4-BE49-F238E27FC236}">
                <a16:creationId xmlns:a16="http://schemas.microsoft.com/office/drawing/2014/main" id="{061374F5-08A2-43AD-B2DC-F2864487775C}"/>
              </a:ext>
            </a:extLst>
          </p:cNvPr>
          <p:cNvSpPr/>
          <p:nvPr/>
        </p:nvSpPr>
        <p:spPr>
          <a:xfrm rot="5400000">
            <a:off x="6793192" y="5494771"/>
            <a:ext cx="45719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4" name="Flèche : haut 123">
            <a:extLst>
              <a:ext uri="{FF2B5EF4-FFF2-40B4-BE49-F238E27FC236}">
                <a16:creationId xmlns:a16="http://schemas.microsoft.com/office/drawing/2014/main" id="{94D36585-F010-4D2B-A861-7790D0033053}"/>
              </a:ext>
            </a:extLst>
          </p:cNvPr>
          <p:cNvSpPr/>
          <p:nvPr/>
        </p:nvSpPr>
        <p:spPr>
          <a:xfrm rot="5400000">
            <a:off x="2427868" y="5533507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5" name="ZoneTexte 124">
            <a:extLst>
              <a:ext uri="{FF2B5EF4-FFF2-40B4-BE49-F238E27FC236}">
                <a16:creationId xmlns:a16="http://schemas.microsoft.com/office/drawing/2014/main" id="{7DF37D34-D68F-4026-B817-9185AE2E68F1}"/>
              </a:ext>
            </a:extLst>
          </p:cNvPr>
          <p:cNvSpPr txBox="1"/>
          <p:nvPr/>
        </p:nvSpPr>
        <p:spPr>
          <a:xfrm>
            <a:off x="2677826" y="5565146"/>
            <a:ext cx="2152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Disparité entre les services</a:t>
            </a:r>
          </a:p>
        </p:txBody>
      </p:sp>
      <p:sp>
        <p:nvSpPr>
          <p:cNvPr id="126" name="ZoneTexte 125">
            <a:extLst>
              <a:ext uri="{FF2B5EF4-FFF2-40B4-BE49-F238E27FC236}">
                <a16:creationId xmlns:a16="http://schemas.microsoft.com/office/drawing/2014/main" id="{7B0C3053-4F1A-4316-8365-5A0233737D1C}"/>
              </a:ext>
            </a:extLst>
          </p:cNvPr>
          <p:cNvSpPr txBox="1"/>
          <p:nvPr/>
        </p:nvSpPr>
        <p:spPr>
          <a:xfrm>
            <a:off x="3462706" y="2207427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32</a:t>
            </a:r>
          </a:p>
        </p:txBody>
      </p:sp>
      <p:sp>
        <p:nvSpPr>
          <p:cNvPr id="127" name="ZoneTexte 126">
            <a:extLst>
              <a:ext uri="{FF2B5EF4-FFF2-40B4-BE49-F238E27FC236}">
                <a16:creationId xmlns:a16="http://schemas.microsoft.com/office/drawing/2014/main" id="{2CA6FFD1-6AD4-474B-84B1-071593A25AD8}"/>
              </a:ext>
            </a:extLst>
          </p:cNvPr>
          <p:cNvSpPr txBox="1"/>
          <p:nvPr/>
        </p:nvSpPr>
        <p:spPr>
          <a:xfrm>
            <a:off x="4696777" y="4284525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128" name="ZoneTexte 127">
            <a:extLst>
              <a:ext uri="{FF2B5EF4-FFF2-40B4-BE49-F238E27FC236}">
                <a16:creationId xmlns:a16="http://schemas.microsoft.com/office/drawing/2014/main" id="{CB23695B-8462-4BDB-B28E-AFB2A48E9990}"/>
              </a:ext>
            </a:extLst>
          </p:cNvPr>
          <p:cNvSpPr txBox="1"/>
          <p:nvPr/>
        </p:nvSpPr>
        <p:spPr>
          <a:xfrm>
            <a:off x="7190656" y="5528941"/>
            <a:ext cx="5346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Nombre de promotion relatif à l’effectif de chaque service</a:t>
            </a:r>
          </a:p>
          <a:p>
            <a:r>
              <a:rPr lang="fr-FR" sz="12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Commercial, compta et RH :majoritairement féminines</a:t>
            </a:r>
          </a:p>
          <a:p>
            <a:r>
              <a:rPr lang="fr-FR" sz="120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Consultant, marketing et R&amp;D : majoritairement masculines</a:t>
            </a:r>
          </a:p>
        </p:txBody>
      </p:sp>
    </p:spTree>
    <p:extLst>
      <p:ext uri="{BB962C8B-B14F-4D97-AF65-F5344CB8AC3E}">
        <p14:creationId xmlns:p14="http://schemas.microsoft.com/office/powerpoint/2010/main" val="638113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10C02FC9-EBB9-4043-A884-2417E8D8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432" y="650208"/>
            <a:ext cx="3785457" cy="674042"/>
          </a:xfrm>
        </p:spPr>
        <p:txBody>
          <a:bodyPr>
            <a:normAutofit/>
          </a:bodyPr>
          <a:lstStyle/>
          <a:p>
            <a:r>
              <a:rPr lang="fr-FR" sz="3000"/>
              <a:t>Qualification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39D25AC1-FBB3-435B-9F35-64DDA5A23D17}"/>
              </a:ext>
            </a:extLst>
          </p:cNvPr>
          <p:cNvSpPr txBox="1"/>
          <p:nvPr/>
        </p:nvSpPr>
        <p:spPr>
          <a:xfrm>
            <a:off x="3887618" y="1473950"/>
            <a:ext cx="30646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effectifs par service</a:t>
            </a:r>
          </a:p>
        </p:txBody>
      </p:sp>
      <p:grpSp>
        <p:nvGrpSpPr>
          <p:cNvPr id="72" name="Graphique 2">
            <a:extLst>
              <a:ext uri="{FF2B5EF4-FFF2-40B4-BE49-F238E27FC236}">
                <a16:creationId xmlns:a16="http://schemas.microsoft.com/office/drawing/2014/main" id="{04220B7B-B56E-4738-8E8B-FE21DDC72852}"/>
              </a:ext>
            </a:extLst>
          </p:cNvPr>
          <p:cNvGrpSpPr/>
          <p:nvPr/>
        </p:nvGrpSpPr>
        <p:grpSpPr>
          <a:xfrm>
            <a:off x="3526500" y="1936597"/>
            <a:ext cx="5139000" cy="3608513"/>
            <a:chOff x="809075" y="2068035"/>
            <a:chExt cx="5486368" cy="3971526"/>
          </a:xfrm>
        </p:grpSpPr>
        <p:grpSp>
          <p:nvGrpSpPr>
            <p:cNvPr id="73" name="Graphique 2">
              <a:extLst>
                <a:ext uri="{FF2B5EF4-FFF2-40B4-BE49-F238E27FC236}">
                  <a16:creationId xmlns:a16="http://schemas.microsoft.com/office/drawing/2014/main" id="{1987F76B-1383-45A0-931B-B1DB7D5F23D3}"/>
                </a:ext>
              </a:extLst>
            </p:cNvPr>
            <p:cNvGrpSpPr/>
            <p:nvPr/>
          </p:nvGrpSpPr>
          <p:grpSpPr>
            <a:xfrm>
              <a:off x="1339087" y="2068035"/>
              <a:ext cx="4956356" cy="3971526"/>
              <a:chOff x="1339087" y="2068035"/>
              <a:chExt cx="4956356" cy="3971526"/>
            </a:xfrm>
          </p:grpSpPr>
          <p:grpSp>
            <p:nvGrpSpPr>
              <p:cNvPr id="74" name="Graphique 2">
                <a:extLst>
                  <a:ext uri="{FF2B5EF4-FFF2-40B4-BE49-F238E27FC236}">
                    <a16:creationId xmlns:a16="http://schemas.microsoft.com/office/drawing/2014/main" id="{94CF0020-3B69-439E-B076-2F60B89B2A8B}"/>
                  </a:ext>
                </a:extLst>
              </p:cNvPr>
              <p:cNvGrpSpPr/>
              <p:nvPr/>
            </p:nvGrpSpPr>
            <p:grpSpPr>
              <a:xfrm>
                <a:off x="1396664" y="2068035"/>
                <a:ext cx="800219" cy="3693879"/>
                <a:chOff x="1396664" y="2068035"/>
                <a:chExt cx="800219" cy="3693879"/>
              </a:xfrm>
              <a:solidFill>
                <a:srgbClr val="000000"/>
              </a:solidFill>
            </p:grpSpPr>
            <p:sp>
              <p:nvSpPr>
                <p:cNvPr id="75" name="Forme libre : forme 74">
                  <a:extLst>
                    <a:ext uri="{FF2B5EF4-FFF2-40B4-BE49-F238E27FC236}">
                      <a16:creationId xmlns:a16="http://schemas.microsoft.com/office/drawing/2014/main" id="{B571F211-F8E3-4525-BA01-7B5105475909}"/>
                    </a:ext>
                  </a:extLst>
                </p:cNvPr>
                <p:cNvSpPr/>
                <p:nvPr/>
              </p:nvSpPr>
              <p:spPr>
                <a:xfrm>
                  <a:off x="1785971" y="2068035"/>
                  <a:ext cx="6786" cy="3373024"/>
                </a:xfrm>
                <a:custGeom>
                  <a:avLst/>
                  <a:gdLst>
                    <a:gd name="connsiteX0" fmla="*/ 136 w 6786"/>
                    <a:gd name="connsiteY0" fmla="*/ 3373582 h 3373024"/>
                    <a:gd name="connsiteX1" fmla="*/ 136 w 6786"/>
                    <a:gd name="connsiteY1" fmla="*/ 557 h 3373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786" h="3373024">
                      <a:moveTo>
                        <a:pt x="136" y="3373582"/>
                      </a:moveTo>
                      <a:lnTo>
                        <a:pt x="136" y="557"/>
                      </a:lnTo>
                    </a:path>
                  </a:pathLst>
                </a:custGeom>
                <a:ln w="678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6" name="ZoneTexte 75">
                  <a:extLst>
                    <a:ext uri="{FF2B5EF4-FFF2-40B4-BE49-F238E27FC236}">
                      <a16:creationId xmlns:a16="http://schemas.microsoft.com/office/drawing/2014/main" id="{CEEF7F8A-9DD7-4711-990B-FE549E1EF08B}"/>
                    </a:ext>
                  </a:extLst>
                </p:cNvPr>
                <p:cNvSpPr txBox="1"/>
                <p:nvPr/>
              </p:nvSpPr>
              <p:spPr>
                <a:xfrm>
                  <a:off x="1396664" y="5531082"/>
                  <a:ext cx="80021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6459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Commercial</a:t>
                  </a:r>
                </a:p>
              </p:txBody>
            </p:sp>
          </p:grpSp>
          <p:grpSp>
            <p:nvGrpSpPr>
              <p:cNvPr id="77" name="Graphique 2">
                <a:extLst>
                  <a:ext uri="{FF2B5EF4-FFF2-40B4-BE49-F238E27FC236}">
                    <a16:creationId xmlns:a16="http://schemas.microsoft.com/office/drawing/2014/main" id="{09117D31-C07A-47B7-A955-89827460F131}"/>
                  </a:ext>
                </a:extLst>
              </p:cNvPr>
              <p:cNvGrpSpPr/>
              <p:nvPr/>
            </p:nvGrpSpPr>
            <p:grpSpPr>
              <a:xfrm>
                <a:off x="2144104" y="2068035"/>
                <a:ext cx="1024639" cy="3803986"/>
                <a:chOff x="2144104" y="2068035"/>
                <a:chExt cx="1024639" cy="3803986"/>
              </a:xfrm>
              <a:solidFill>
                <a:srgbClr val="000000"/>
              </a:solidFill>
            </p:grpSpPr>
            <p:sp>
              <p:nvSpPr>
                <p:cNvPr id="78" name="Forme libre : forme 77">
                  <a:extLst>
                    <a:ext uri="{FF2B5EF4-FFF2-40B4-BE49-F238E27FC236}">
                      <a16:creationId xmlns:a16="http://schemas.microsoft.com/office/drawing/2014/main" id="{DD01F44B-00BD-41BC-9A5F-6E6065836EAD}"/>
                    </a:ext>
                  </a:extLst>
                </p:cNvPr>
                <p:cNvSpPr/>
                <p:nvPr/>
              </p:nvSpPr>
              <p:spPr>
                <a:xfrm>
                  <a:off x="2598489" y="2068035"/>
                  <a:ext cx="6786" cy="3373024"/>
                </a:xfrm>
                <a:custGeom>
                  <a:avLst/>
                  <a:gdLst>
                    <a:gd name="connsiteX0" fmla="*/ 255 w 6786"/>
                    <a:gd name="connsiteY0" fmla="*/ 3373582 h 3373024"/>
                    <a:gd name="connsiteX1" fmla="*/ 255 w 6786"/>
                    <a:gd name="connsiteY1" fmla="*/ 557 h 3373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786" h="3373024">
                      <a:moveTo>
                        <a:pt x="255" y="3373582"/>
                      </a:moveTo>
                      <a:lnTo>
                        <a:pt x="255" y="557"/>
                      </a:lnTo>
                    </a:path>
                  </a:pathLst>
                </a:custGeom>
                <a:ln w="678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9" name="ZoneTexte 78">
                  <a:extLst>
                    <a:ext uri="{FF2B5EF4-FFF2-40B4-BE49-F238E27FC236}">
                      <a16:creationId xmlns:a16="http://schemas.microsoft.com/office/drawing/2014/main" id="{B845E8E3-4B94-4798-BBD1-98F2B0FE6099}"/>
                    </a:ext>
                  </a:extLst>
                </p:cNvPr>
                <p:cNvSpPr txBox="1"/>
                <p:nvPr/>
              </p:nvSpPr>
              <p:spPr>
                <a:xfrm>
                  <a:off x="2144104" y="5641189"/>
                  <a:ext cx="10246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6459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Compta Finan…</a:t>
                  </a:r>
                </a:p>
              </p:txBody>
            </p:sp>
          </p:grpSp>
          <p:grpSp>
            <p:nvGrpSpPr>
              <p:cNvPr id="80" name="Graphique 2">
                <a:extLst>
                  <a:ext uri="{FF2B5EF4-FFF2-40B4-BE49-F238E27FC236}">
                    <a16:creationId xmlns:a16="http://schemas.microsoft.com/office/drawing/2014/main" id="{818A45A5-A480-419E-B9BE-17DFFA89D6AD}"/>
                  </a:ext>
                </a:extLst>
              </p:cNvPr>
              <p:cNvGrpSpPr/>
              <p:nvPr/>
            </p:nvGrpSpPr>
            <p:grpSpPr>
              <a:xfrm>
                <a:off x="3049742" y="2068035"/>
                <a:ext cx="736099" cy="3701791"/>
                <a:chOff x="3049742" y="2068035"/>
                <a:chExt cx="736099" cy="3701791"/>
              </a:xfrm>
              <a:solidFill>
                <a:srgbClr val="000000"/>
              </a:solidFill>
            </p:grpSpPr>
            <p:sp>
              <p:nvSpPr>
                <p:cNvPr id="81" name="Forme libre : forme 80">
                  <a:extLst>
                    <a:ext uri="{FF2B5EF4-FFF2-40B4-BE49-F238E27FC236}">
                      <a16:creationId xmlns:a16="http://schemas.microsoft.com/office/drawing/2014/main" id="{32386C3B-587E-43C5-9A9E-6A07509FCF51}"/>
                    </a:ext>
                  </a:extLst>
                </p:cNvPr>
                <p:cNvSpPr/>
                <p:nvPr/>
              </p:nvSpPr>
              <p:spPr>
                <a:xfrm>
                  <a:off x="3411006" y="2068035"/>
                  <a:ext cx="6786" cy="3373024"/>
                </a:xfrm>
                <a:custGeom>
                  <a:avLst/>
                  <a:gdLst>
                    <a:gd name="connsiteX0" fmla="*/ 375 w 6786"/>
                    <a:gd name="connsiteY0" fmla="*/ 3373582 h 3373024"/>
                    <a:gd name="connsiteX1" fmla="*/ 375 w 6786"/>
                    <a:gd name="connsiteY1" fmla="*/ 557 h 3373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786" h="3373024">
                      <a:moveTo>
                        <a:pt x="375" y="3373582"/>
                      </a:moveTo>
                      <a:lnTo>
                        <a:pt x="375" y="557"/>
                      </a:lnTo>
                    </a:path>
                  </a:pathLst>
                </a:custGeom>
                <a:ln w="678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2" name="ZoneTexte 81">
                  <a:extLst>
                    <a:ext uri="{FF2B5EF4-FFF2-40B4-BE49-F238E27FC236}">
                      <a16:creationId xmlns:a16="http://schemas.microsoft.com/office/drawing/2014/main" id="{24EB8767-B7EA-4221-8BD1-8491428456D2}"/>
                    </a:ext>
                  </a:extLst>
                </p:cNvPr>
                <p:cNvSpPr txBox="1"/>
                <p:nvPr/>
              </p:nvSpPr>
              <p:spPr>
                <a:xfrm>
                  <a:off x="3049742" y="5538994"/>
                  <a:ext cx="73609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6459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Consultant</a:t>
                  </a:r>
                </a:p>
              </p:txBody>
            </p:sp>
          </p:grpSp>
          <p:grpSp>
            <p:nvGrpSpPr>
              <p:cNvPr id="83" name="Graphique 2">
                <a:extLst>
                  <a:ext uri="{FF2B5EF4-FFF2-40B4-BE49-F238E27FC236}">
                    <a16:creationId xmlns:a16="http://schemas.microsoft.com/office/drawing/2014/main" id="{FCFD1F04-E3C9-4D56-901A-8774DA17D709}"/>
                  </a:ext>
                </a:extLst>
              </p:cNvPr>
              <p:cNvGrpSpPr/>
              <p:nvPr/>
            </p:nvGrpSpPr>
            <p:grpSpPr>
              <a:xfrm>
                <a:off x="3884702" y="2068035"/>
                <a:ext cx="691215" cy="3788616"/>
                <a:chOff x="3884702" y="2068035"/>
                <a:chExt cx="691215" cy="3788616"/>
              </a:xfrm>
              <a:solidFill>
                <a:srgbClr val="000000"/>
              </a:solidFill>
            </p:grpSpPr>
            <p:sp>
              <p:nvSpPr>
                <p:cNvPr id="84" name="Forme libre : forme 83">
                  <a:extLst>
                    <a:ext uri="{FF2B5EF4-FFF2-40B4-BE49-F238E27FC236}">
                      <a16:creationId xmlns:a16="http://schemas.microsoft.com/office/drawing/2014/main" id="{1E6FA653-FAED-4847-82ED-09747048F636}"/>
                    </a:ext>
                  </a:extLst>
                </p:cNvPr>
                <p:cNvSpPr/>
                <p:nvPr/>
              </p:nvSpPr>
              <p:spPr>
                <a:xfrm>
                  <a:off x="4223524" y="2068035"/>
                  <a:ext cx="6786" cy="3373024"/>
                </a:xfrm>
                <a:custGeom>
                  <a:avLst/>
                  <a:gdLst>
                    <a:gd name="connsiteX0" fmla="*/ 495 w 6786"/>
                    <a:gd name="connsiteY0" fmla="*/ 3373582 h 3373024"/>
                    <a:gd name="connsiteX1" fmla="*/ 495 w 6786"/>
                    <a:gd name="connsiteY1" fmla="*/ 557 h 3373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786" h="3373024">
                      <a:moveTo>
                        <a:pt x="495" y="3373582"/>
                      </a:moveTo>
                      <a:lnTo>
                        <a:pt x="495" y="557"/>
                      </a:lnTo>
                    </a:path>
                  </a:pathLst>
                </a:custGeom>
                <a:ln w="678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5" name="ZoneTexte 84">
                  <a:extLst>
                    <a:ext uri="{FF2B5EF4-FFF2-40B4-BE49-F238E27FC236}">
                      <a16:creationId xmlns:a16="http://schemas.microsoft.com/office/drawing/2014/main" id="{A7A21C85-10BD-449C-BC38-FDC5F7D5A019}"/>
                    </a:ext>
                  </a:extLst>
                </p:cNvPr>
                <p:cNvSpPr txBox="1"/>
                <p:nvPr/>
              </p:nvSpPr>
              <p:spPr>
                <a:xfrm>
                  <a:off x="3884702" y="5625819"/>
                  <a:ext cx="691215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6459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Marketing</a:t>
                  </a:r>
                </a:p>
              </p:txBody>
            </p:sp>
          </p:grpSp>
          <p:grpSp>
            <p:nvGrpSpPr>
              <p:cNvPr id="86" name="Graphique 2">
                <a:extLst>
                  <a:ext uri="{FF2B5EF4-FFF2-40B4-BE49-F238E27FC236}">
                    <a16:creationId xmlns:a16="http://schemas.microsoft.com/office/drawing/2014/main" id="{A4D6048E-86C0-4720-B26B-C829E5F9EE1B}"/>
                  </a:ext>
                </a:extLst>
              </p:cNvPr>
              <p:cNvGrpSpPr/>
              <p:nvPr/>
            </p:nvGrpSpPr>
            <p:grpSpPr>
              <a:xfrm>
                <a:off x="4821879" y="2068035"/>
                <a:ext cx="428322" cy="3701995"/>
                <a:chOff x="4821879" y="2068035"/>
                <a:chExt cx="428322" cy="3701995"/>
              </a:xfrm>
              <a:solidFill>
                <a:srgbClr val="000000"/>
              </a:solidFill>
            </p:grpSpPr>
            <p:sp>
              <p:nvSpPr>
                <p:cNvPr id="87" name="Forme libre : forme 86">
                  <a:extLst>
                    <a:ext uri="{FF2B5EF4-FFF2-40B4-BE49-F238E27FC236}">
                      <a16:creationId xmlns:a16="http://schemas.microsoft.com/office/drawing/2014/main" id="{2BB29AF0-1D8F-4B91-8E42-0190C73EA78C}"/>
                    </a:ext>
                  </a:extLst>
                </p:cNvPr>
                <p:cNvSpPr/>
                <p:nvPr/>
              </p:nvSpPr>
              <p:spPr>
                <a:xfrm>
                  <a:off x="5036041" y="2068035"/>
                  <a:ext cx="6786" cy="3373024"/>
                </a:xfrm>
                <a:custGeom>
                  <a:avLst/>
                  <a:gdLst>
                    <a:gd name="connsiteX0" fmla="*/ 614 w 6786"/>
                    <a:gd name="connsiteY0" fmla="*/ 3373582 h 3373024"/>
                    <a:gd name="connsiteX1" fmla="*/ 614 w 6786"/>
                    <a:gd name="connsiteY1" fmla="*/ 557 h 3373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786" h="3373024">
                      <a:moveTo>
                        <a:pt x="614" y="3373582"/>
                      </a:moveTo>
                      <a:lnTo>
                        <a:pt x="614" y="557"/>
                      </a:lnTo>
                    </a:path>
                  </a:pathLst>
                </a:custGeom>
                <a:ln w="678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8" name="ZoneTexte 87">
                  <a:extLst>
                    <a:ext uri="{FF2B5EF4-FFF2-40B4-BE49-F238E27FC236}">
                      <a16:creationId xmlns:a16="http://schemas.microsoft.com/office/drawing/2014/main" id="{3C929DFD-B479-4066-96B7-2E594AADEB03}"/>
                    </a:ext>
                  </a:extLst>
                </p:cNvPr>
                <p:cNvSpPr txBox="1"/>
                <p:nvPr/>
              </p:nvSpPr>
              <p:spPr>
                <a:xfrm>
                  <a:off x="4821879" y="5539198"/>
                  <a:ext cx="4283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6459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R&amp;D</a:t>
                  </a:r>
                </a:p>
              </p:txBody>
            </p:sp>
          </p:grpSp>
          <p:grpSp>
            <p:nvGrpSpPr>
              <p:cNvPr id="89" name="Graphique 2">
                <a:extLst>
                  <a:ext uri="{FF2B5EF4-FFF2-40B4-BE49-F238E27FC236}">
                    <a16:creationId xmlns:a16="http://schemas.microsoft.com/office/drawing/2014/main" id="{95C9B8E6-66E3-403B-B42C-03AEEFBC0B1E}"/>
                  </a:ext>
                </a:extLst>
              </p:cNvPr>
              <p:cNvGrpSpPr/>
              <p:nvPr/>
            </p:nvGrpSpPr>
            <p:grpSpPr>
              <a:xfrm>
                <a:off x="5679997" y="2068035"/>
                <a:ext cx="351378" cy="3762191"/>
                <a:chOff x="5679997" y="2068035"/>
                <a:chExt cx="351378" cy="3762191"/>
              </a:xfrm>
              <a:solidFill>
                <a:srgbClr val="000000"/>
              </a:solidFill>
            </p:grpSpPr>
            <p:sp>
              <p:nvSpPr>
                <p:cNvPr id="90" name="Forme libre : forme 89">
                  <a:extLst>
                    <a:ext uri="{FF2B5EF4-FFF2-40B4-BE49-F238E27FC236}">
                      <a16:creationId xmlns:a16="http://schemas.microsoft.com/office/drawing/2014/main" id="{447563F7-036F-4DBA-A311-D572D9BF3B80}"/>
                    </a:ext>
                  </a:extLst>
                </p:cNvPr>
                <p:cNvSpPr/>
                <p:nvPr/>
              </p:nvSpPr>
              <p:spPr>
                <a:xfrm>
                  <a:off x="5848559" y="2068035"/>
                  <a:ext cx="6786" cy="3373024"/>
                </a:xfrm>
                <a:custGeom>
                  <a:avLst/>
                  <a:gdLst>
                    <a:gd name="connsiteX0" fmla="*/ 734 w 6786"/>
                    <a:gd name="connsiteY0" fmla="*/ 3373582 h 3373024"/>
                    <a:gd name="connsiteX1" fmla="*/ 734 w 6786"/>
                    <a:gd name="connsiteY1" fmla="*/ 557 h 3373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786" h="3373024">
                      <a:moveTo>
                        <a:pt x="734" y="3373582"/>
                      </a:moveTo>
                      <a:lnTo>
                        <a:pt x="734" y="557"/>
                      </a:lnTo>
                    </a:path>
                  </a:pathLst>
                </a:custGeom>
                <a:ln w="678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1" name="ZoneTexte 90">
                  <a:extLst>
                    <a:ext uri="{FF2B5EF4-FFF2-40B4-BE49-F238E27FC236}">
                      <a16:creationId xmlns:a16="http://schemas.microsoft.com/office/drawing/2014/main" id="{BDA8433F-895E-4923-8AC3-D0DAFEF17757}"/>
                    </a:ext>
                  </a:extLst>
                </p:cNvPr>
                <p:cNvSpPr txBox="1"/>
                <p:nvPr/>
              </p:nvSpPr>
              <p:spPr>
                <a:xfrm>
                  <a:off x="5679997" y="5599394"/>
                  <a:ext cx="35137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6459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RH</a:t>
                  </a:r>
                </a:p>
              </p:txBody>
            </p:sp>
          </p:grpSp>
          <p:sp>
            <p:nvSpPr>
              <p:cNvPr id="92" name="Forme libre : forme 91">
                <a:extLst>
                  <a:ext uri="{FF2B5EF4-FFF2-40B4-BE49-F238E27FC236}">
                    <a16:creationId xmlns:a16="http://schemas.microsoft.com/office/drawing/2014/main" id="{C931E538-4361-49DD-8895-AD8894CB675D}"/>
                  </a:ext>
                </a:extLst>
              </p:cNvPr>
              <p:cNvSpPr/>
              <p:nvPr/>
            </p:nvSpPr>
            <p:spPr>
              <a:xfrm>
                <a:off x="1339087" y="5441059"/>
                <a:ext cx="4956356" cy="6786"/>
              </a:xfrm>
              <a:custGeom>
                <a:avLst/>
                <a:gdLst>
                  <a:gd name="connsiteX0" fmla="*/ 70 w 4956356"/>
                  <a:gd name="connsiteY0" fmla="*/ 557 h 6786"/>
                  <a:gd name="connsiteX1" fmla="*/ 70 w 4956356"/>
                  <a:gd name="connsiteY1" fmla="*/ 557 h 6786"/>
                  <a:gd name="connsiteX2" fmla="*/ 4956427 w 4956356"/>
                  <a:gd name="connsiteY2" fmla="*/ 557 h 6786"/>
                  <a:gd name="connsiteX3" fmla="*/ 4956427 w 4956356"/>
                  <a:gd name="connsiteY3" fmla="*/ 557 h 6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56356" h="6786">
                    <a:moveTo>
                      <a:pt x="70" y="557"/>
                    </a:moveTo>
                    <a:lnTo>
                      <a:pt x="70" y="557"/>
                    </a:lnTo>
                    <a:lnTo>
                      <a:pt x="4956427" y="557"/>
                    </a:lnTo>
                    <a:lnTo>
                      <a:pt x="4956427" y="557"/>
                    </a:lnTo>
                  </a:path>
                </a:pathLst>
              </a:custGeom>
              <a:noFill/>
              <a:ln w="6787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3" name="ZoneTexte 92">
                <a:extLst>
                  <a:ext uri="{FF2B5EF4-FFF2-40B4-BE49-F238E27FC236}">
                    <a16:creationId xmlns:a16="http://schemas.microsoft.com/office/drawing/2014/main" id="{FDD9FC43-060D-4252-96F2-67273D216C6E}"/>
                  </a:ext>
                </a:extLst>
              </p:cNvPr>
              <p:cNvSpPr txBox="1"/>
              <p:nvPr/>
            </p:nvSpPr>
            <p:spPr>
              <a:xfrm>
                <a:off x="3267604" y="5762562"/>
                <a:ext cx="67037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service</a:t>
                </a:r>
              </a:p>
            </p:txBody>
          </p:sp>
        </p:grpSp>
        <p:grpSp>
          <p:nvGrpSpPr>
            <p:cNvPr id="95" name="Graphique 2">
              <a:extLst>
                <a:ext uri="{FF2B5EF4-FFF2-40B4-BE49-F238E27FC236}">
                  <a16:creationId xmlns:a16="http://schemas.microsoft.com/office/drawing/2014/main" id="{97C4D9C2-30BF-41AD-9005-46906E76E647}"/>
                </a:ext>
              </a:extLst>
            </p:cNvPr>
            <p:cNvGrpSpPr/>
            <p:nvPr/>
          </p:nvGrpSpPr>
          <p:grpSpPr>
            <a:xfrm>
              <a:off x="809075" y="2068035"/>
              <a:ext cx="5486368" cy="3467337"/>
              <a:chOff x="809075" y="2068035"/>
              <a:chExt cx="5486368" cy="3467337"/>
            </a:xfrm>
          </p:grpSpPr>
          <p:grpSp>
            <p:nvGrpSpPr>
              <p:cNvPr id="96" name="Graphique 2">
                <a:extLst>
                  <a:ext uri="{FF2B5EF4-FFF2-40B4-BE49-F238E27FC236}">
                    <a16:creationId xmlns:a16="http://schemas.microsoft.com/office/drawing/2014/main" id="{0F2C724B-82D3-4B22-BDE5-EBFA5125BE96}"/>
                  </a:ext>
                </a:extLst>
              </p:cNvPr>
              <p:cNvGrpSpPr/>
              <p:nvPr/>
            </p:nvGrpSpPr>
            <p:grpSpPr>
              <a:xfrm>
                <a:off x="1158829" y="5304540"/>
                <a:ext cx="5136614" cy="230832"/>
                <a:chOff x="1158829" y="5304540"/>
                <a:chExt cx="5136614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97" name="Forme libre : forme 96">
                  <a:extLst>
                    <a:ext uri="{FF2B5EF4-FFF2-40B4-BE49-F238E27FC236}">
                      <a16:creationId xmlns:a16="http://schemas.microsoft.com/office/drawing/2014/main" id="{4BB6D2AD-7E3B-4FAA-95BF-A578407D69FC}"/>
                    </a:ext>
                  </a:extLst>
                </p:cNvPr>
                <p:cNvSpPr/>
                <p:nvPr/>
              </p:nvSpPr>
              <p:spPr>
                <a:xfrm>
                  <a:off x="1339087" y="5441059"/>
                  <a:ext cx="4956356" cy="6786"/>
                </a:xfrm>
                <a:custGeom>
                  <a:avLst/>
                  <a:gdLst>
                    <a:gd name="connsiteX0" fmla="*/ 70 w 4956356"/>
                    <a:gd name="connsiteY0" fmla="*/ 557 h 6786"/>
                    <a:gd name="connsiteX1" fmla="*/ 4956427 w 4956356"/>
                    <a:gd name="connsiteY1" fmla="*/ 557 h 6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956356" h="6786">
                      <a:moveTo>
                        <a:pt x="70" y="557"/>
                      </a:moveTo>
                      <a:lnTo>
                        <a:pt x="4956427" y="557"/>
                      </a:lnTo>
                    </a:path>
                  </a:pathLst>
                </a:custGeom>
                <a:ln w="678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8" name="ZoneTexte 97">
                  <a:extLst>
                    <a:ext uri="{FF2B5EF4-FFF2-40B4-BE49-F238E27FC236}">
                      <a16:creationId xmlns:a16="http://schemas.microsoft.com/office/drawing/2014/main" id="{945A8EB3-FF6E-4711-BE1C-065C02743C62}"/>
                    </a:ext>
                  </a:extLst>
                </p:cNvPr>
                <p:cNvSpPr txBox="1"/>
                <p:nvPr/>
              </p:nvSpPr>
              <p:spPr>
                <a:xfrm>
                  <a:off x="1158829" y="5304540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995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99" name="Graphique 2">
                <a:extLst>
                  <a:ext uri="{FF2B5EF4-FFF2-40B4-BE49-F238E27FC236}">
                    <a16:creationId xmlns:a16="http://schemas.microsoft.com/office/drawing/2014/main" id="{5ADA4592-9AE8-495D-8AE1-485D1E72936F}"/>
                  </a:ext>
                </a:extLst>
              </p:cNvPr>
              <p:cNvGrpSpPr/>
              <p:nvPr/>
            </p:nvGrpSpPr>
            <p:grpSpPr>
              <a:xfrm>
                <a:off x="1093169" y="4446448"/>
                <a:ext cx="5202274" cy="230832"/>
                <a:chOff x="1093169" y="4446448"/>
                <a:chExt cx="5202274" cy="230832"/>
              </a:xfrm>
              <a:solidFill>
                <a:srgbClr val="000000"/>
              </a:solidFill>
            </p:grpSpPr>
            <p:sp>
              <p:nvSpPr>
                <p:cNvPr id="100" name="Forme libre : forme 99">
                  <a:extLst>
                    <a:ext uri="{FF2B5EF4-FFF2-40B4-BE49-F238E27FC236}">
                      <a16:creationId xmlns:a16="http://schemas.microsoft.com/office/drawing/2014/main" id="{95C4D2D6-C165-419C-9E45-88AF57074C07}"/>
                    </a:ext>
                  </a:extLst>
                </p:cNvPr>
                <p:cNvSpPr/>
                <p:nvPr/>
              </p:nvSpPr>
              <p:spPr>
                <a:xfrm>
                  <a:off x="1339087" y="4576181"/>
                  <a:ext cx="4956356" cy="6786"/>
                </a:xfrm>
                <a:custGeom>
                  <a:avLst/>
                  <a:gdLst>
                    <a:gd name="connsiteX0" fmla="*/ 70 w 4956356"/>
                    <a:gd name="connsiteY0" fmla="*/ 430 h 6786"/>
                    <a:gd name="connsiteX1" fmla="*/ 4956427 w 4956356"/>
                    <a:gd name="connsiteY1" fmla="*/ 430 h 6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956356" h="6786">
                      <a:moveTo>
                        <a:pt x="70" y="430"/>
                      </a:moveTo>
                      <a:lnTo>
                        <a:pt x="4956427" y="430"/>
                      </a:lnTo>
                    </a:path>
                  </a:pathLst>
                </a:custGeom>
                <a:ln w="6787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1" name="ZoneTexte 100">
                  <a:extLst>
                    <a:ext uri="{FF2B5EF4-FFF2-40B4-BE49-F238E27FC236}">
                      <a16:creationId xmlns:a16="http://schemas.microsoft.com/office/drawing/2014/main" id="{5E843246-D333-481C-9D9D-BEF4084F6490}"/>
                    </a:ext>
                  </a:extLst>
                </p:cNvPr>
                <p:cNvSpPr txBox="1"/>
                <p:nvPr/>
              </p:nvSpPr>
              <p:spPr>
                <a:xfrm>
                  <a:off x="1093169" y="4446448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995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</a:t>
                  </a:r>
                </a:p>
              </p:txBody>
            </p:sp>
          </p:grpSp>
          <p:grpSp>
            <p:nvGrpSpPr>
              <p:cNvPr id="102" name="Graphique 2">
                <a:extLst>
                  <a:ext uri="{FF2B5EF4-FFF2-40B4-BE49-F238E27FC236}">
                    <a16:creationId xmlns:a16="http://schemas.microsoft.com/office/drawing/2014/main" id="{12FD5271-2447-4A1B-8EB5-5FD7BD532D0A}"/>
                  </a:ext>
                </a:extLst>
              </p:cNvPr>
              <p:cNvGrpSpPr/>
              <p:nvPr/>
            </p:nvGrpSpPr>
            <p:grpSpPr>
              <a:xfrm>
                <a:off x="1093169" y="3581570"/>
                <a:ext cx="5202274" cy="230832"/>
                <a:chOff x="1093169" y="3581570"/>
                <a:chExt cx="5202274" cy="230832"/>
              </a:xfrm>
              <a:solidFill>
                <a:srgbClr val="000000"/>
              </a:solidFill>
            </p:grpSpPr>
            <p:sp>
              <p:nvSpPr>
                <p:cNvPr id="103" name="Forme libre : forme 102">
                  <a:extLst>
                    <a:ext uri="{FF2B5EF4-FFF2-40B4-BE49-F238E27FC236}">
                      <a16:creationId xmlns:a16="http://schemas.microsoft.com/office/drawing/2014/main" id="{4A18DD8C-B8D0-46B6-982E-DE922EC73AB5}"/>
                    </a:ext>
                  </a:extLst>
                </p:cNvPr>
                <p:cNvSpPr/>
                <p:nvPr/>
              </p:nvSpPr>
              <p:spPr>
                <a:xfrm>
                  <a:off x="1339087" y="3711303"/>
                  <a:ext cx="4956356" cy="6786"/>
                </a:xfrm>
                <a:custGeom>
                  <a:avLst/>
                  <a:gdLst>
                    <a:gd name="connsiteX0" fmla="*/ 70 w 4956356"/>
                    <a:gd name="connsiteY0" fmla="*/ 302 h 6786"/>
                    <a:gd name="connsiteX1" fmla="*/ 4956427 w 4956356"/>
                    <a:gd name="connsiteY1" fmla="*/ 302 h 6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956356" h="6786">
                      <a:moveTo>
                        <a:pt x="70" y="302"/>
                      </a:moveTo>
                      <a:lnTo>
                        <a:pt x="4956427" y="302"/>
                      </a:lnTo>
                    </a:path>
                  </a:pathLst>
                </a:custGeom>
                <a:ln w="6787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4" name="ZoneTexte 103">
                  <a:extLst>
                    <a:ext uri="{FF2B5EF4-FFF2-40B4-BE49-F238E27FC236}">
                      <a16:creationId xmlns:a16="http://schemas.microsoft.com/office/drawing/2014/main" id="{47066BE1-4349-4859-92FD-48344CA9616F}"/>
                    </a:ext>
                  </a:extLst>
                </p:cNvPr>
                <p:cNvSpPr txBox="1"/>
                <p:nvPr/>
              </p:nvSpPr>
              <p:spPr>
                <a:xfrm>
                  <a:off x="1093169" y="3581570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995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grpSp>
            <p:nvGrpSpPr>
              <p:cNvPr id="105" name="Graphique 2">
                <a:extLst>
                  <a:ext uri="{FF2B5EF4-FFF2-40B4-BE49-F238E27FC236}">
                    <a16:creationId xmlns:a16="http://schemas.microsoft.com/office/drawing/2014/main" id="{DFF20890-8397-4335-B283-F2F90ADCC0F4}"/>
                  </a:ext>
                </a:extLst>
              </p:cNvPr>
              <p:cNvGrpSpPr/>
              <p:nvPr/>
            </p:nvGrpSpPr>
            <p:grpSpPr>
              <a:xfrm>
                <a:off x="1075923" y="2716692"/>
                <a:ext cx="5219520" cy="230832"/>
                <a:chOff x="1075923" y="2716692"/>
                <a:chExt cx="5219520" cy="230832"/>
              </a:xfrm>
              <a:solidFill>
                <a:srgbClr val="000000"/>
              </a:solidFill>
            </p:grpSpPr>
            <p:sp>
              <p:nvSpPr>
                <p:cNvPr id="106" name="Forme libre : forme 105">
                  <a:extLst>
                    <a:ext uri="{FF2B5EF4-FFF2-40B4-BE49-F238E27FC236}">
                      <a16:creationId xmlns:a16="http://schemas.microsoft.com/office/drawing/2014/main" id="{E1040FBC-3951-49F1-BFA7-3F6C025BBA6C}"/>
                    </a:ext>
                  </a:extLst>
                </p:cNvPr>
                <p:cNvSpPr/>
                <p:nvPr/>
              </p:nvSpPr>
              <p:spPr>
                <a:xfrm>
                  <a:off x="1339087" y="2846425"/>
                  <a:ext cx="4956356" cy="6786"/>
                </a:xfrm>
                <a:custGeom>
                  <a:avLst/>
                  <a:gdLst>
                    <a:gd name="connsiteX0" fmla="*/ 70 w 4956356"/>
                    <a:gd name="connsiteY0" fmla="*/ 175 h 6786"/>
                    <a:gd name="connsiteX1" fmla="*/ 4956427 w 4956356"/>
                    <a:gd name="connsiteY1" fmla="*/ 175 h 6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956356" h="6786">
                      <a:moveTo>
                        <a:pt x="70" y="175"/>
                      </a:moveTo>
                      <a:lnTo>
                        <a:pt x="4956427" y="175"/>
                      </a:lnTo>
                    </a:path>
                  </a:pathLst>
                </a:custGeom>
                <a:ln w="6787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7" name="ZoneTexte 106">
                  <a:extLst>
                    <a:ext uri="{FF2B5EF4-FFF2-40B4-BE49-F238E27FC236}">
                      <a16:creationId xmlns:a16="http://schemas.microsoft.com/office/drawing/2014/main" id="{8A214F20-F7B0-478F-B84B-7C1FA7034D1C}"/>
                    </a:ext>
                  </a:extLst>
                </p:cNvPr>
                <p:cNvSpPr txBox="1"/>
                <p:nvPr/>
              </p:nvSpPr>
              <p:spPr>
                <a:xfrm>
                  <a:off x="1075923" y="2716692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995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30</a:t>
                  </a:r>
                </a:p>
              </p:txBody>
            </p:sp>
          </p:grpSp>
          <p:sp>
            <p:nvSpPr>
              <p:cNvPr id="108" name="Forme libre : forme 107">
                <a:extLst>
                  <a:ext uri="{FF2B5EF4-FFF2-40B4-BE49-F238E27FC236}">
                    <a16:creationId xmlns:a16="http://schemas.microsoft.com/office/drawing/2014/main" id="{970A9FD2-52AD-4275-A9F1-1540DB6951F3}"/>
                  </a:ext>
                </a:extLst>
              </p:cNvPr>
              <p:cNvSpPr/>
              <p:nvPr/>
            </p:nvSpPr>
            <p:spPr>
              <a:xfrm>
                <a:off x="1339087" y="2068035"/>
                <a:ext cx="6786" cy="3373024"/>
              </a:xfrm>
              <a:custGeom>
                <a:avLst/>
                <a:gdLst>
                  <a:gd name="connsiteX0" fmla="*/ 70 w 6786"/>
                  <a:gd name="connsiteY0" fmla="*/ 60 h 3373024"/>
                  <a:gd name="connsiteX1" fmla="*/ 70 w 6786"/>
                  <a:gd name="connsiteY1" fmla="*/ 60 h 3373024"/>
                  <a:gd name="connsiteX2" fmla="*/ 70 w 6786"/>
                  <a:gd name="connsiteY2" fmla="*/ 3373085 h 3373024"/>
                  <a:gd name="connsiteX3" fmla="*/ 70 w 6786"/>
                  <a:gd name="connsiteY3" fmla="*/ 3373085 h 3373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6" h="3373024">
                    <a:moveTo>
                      <a:pt x="70" y="60"/>
                    </a:moveTo>
                    <a:lnTo>
                      <a:pt x="70" y="60"/>
                    </a:lnTo>
                    <a:lnTo>
                      <a:pt x="70" y="3373085"/>
                    </a:lnTo>
                    <a:lnTo>
                      <a:pt x="70" y="3373085"/>
                    </a:lnTo>
                  </a:path>
                </a:pathLst>
              </a:custGeom>
              <a:noFill/>
              <a:ln w="6787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09" name="ZoneTexte 108">
                <a:extLst>
                  <a:ext uri="{FF2B5EF4-FFF2-40B4-BE49-F238E27FC236}">
                    <a16:creationId xmlns:a16="http://schemas.microsoft.com/office/drawing/2014/main" id="{762D6516-AD42-456D-BDF1-BA79708FBE9F}"/>
                  </a:ext>
                </a:extLst>
              </p:cNvPr>
              <p:cNvSpPr txBox="1"/>
              <p:nvPr/>
            </p:nvSpPr>
            <p:spPr>
              <a:xfrm rot="16200000">
                <a:off x="595555" y="3616048"/>
                <a:ext cx="70403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112" name="Graphique 2">
              <a:extLst>
                <a:ext uri="{FF2B5EF4-FFF2-40B4-BE49-F238E27FC236}">
                  <a16:creationId xmlns:a16="http://schemas.microsoft.com/office/drawing/2014/main" id="{DF0CF45A-418C-4898-BC76-E4993F8252B3}"/>
                </a:ext>
              </a:extLst>
            </p:cNvPr>
            <p:cNvGrpSpPr/>
            <p:nvPr/>
          </p:nvGrpSpPr>
          <p:grpSpPr>
            <a:xfrm>
              <a:off x="1420338" y="2068035"/>
              <a:ext cx="4793853" cy="3373024"/>
              <a:chOff x="1420338" y="2068035"/>
              <a:chExt cx="4793853" cy="3373024"/>
            </a:xfrm>
          </p:grpSpPr>
          <p:grpSp>
            <p:nvGrpSpPr>
              <p:cNvPr id="113" name="Graphique 2">
                <a:extLst>
                  <a:ext uri="{FF2B5EF4-FFF2-40B4-BE49-F238E27FC236}">
                    <a16:creationId xmlns:a16="http://schemas.microsoft.com/office/drawing/2014/main" id="{6162BED7-DE5A-44A5-B7D4-82A27F4819CA}"/>
                  </a:ext>
                </a:extLst>
              </p:cNvPr>
              <p:cNvGrpSpPr/>
              <p:nvPr/>
            </p:nvGrpSpPr>
            <p:grpSpPr>
              <a:xfrm>
                <a:off x="1420338" y="2846425"/>
                <a:ext cx="4428220" cy="2594634"/>
                <a:chOff x="1420338" y="2846425"/>
                <a:chExt cx="4428220" cy="2594634"/>
              </a:xfrm>
              <a:solidFill>
                <a:srgbClr val="1F77B4">
                  <a:alpha val="75000"/>
                </a:srgbClr>
              </a:solidFill>
            </p:grpSpPr>
            <p:sp>
              <p:nvSpPr>
                <p:cNvPr id="114" name="Forme libre : forme 113">
                  <a:extLst>
                    <a:ext uri="{FF2B5EF4-FFF2-40B4-BE49-F238E27FC236}">
                      <a16:creationId xmlns:a16="http://schemas.microsoft.com/office/drawing/2014/main" id="{C3020707-A6E0-446B-BA5B-6D3810351862}"/>
                    </a:ext>
                  </a:extLst>
                </p:cNvPr>
                <p:cNvSpPr/>
                <p:nvPr/>
              </p:nvSpPr>
              <p:spPr>
                <a:xfrm>
                  <a:off x="1420338" y="2932913"/>
                  <a:ext cx="365632" cy="2508146"/>
                </a:xfrm>
                <a:custGeom>
                  <a:avLst/>
                  <a:gdLst>
                    <a:gd name="connsiteX0" fmla="*/ 82 w 365632"/>
                    <a:gd name="connsiteY0" fmla="*/ 60 h 2508146"/>
                    <a:gd name="connsiteX1" fmla="*/ 365715 w 365632"/>
                    <a:gd name="connsiteY1" fmla="*/ 60 h 2508146"/>
                    <a:gd name="connsiteX2" fmla="*/ 365715 w 365632"/>
                    <a:gd name="connsiteY2" fmla="*/ 2508207 h 2508146"/>
                    <a:gd name="connsiteX3" fmla="*/ 82 w 365632"/>
                    <a:gd name="connsiteY3" fmla="*/ 2508207 h 2508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2508146">
                      <a:moveTo>
                        <a:pt x="82" y="60"/>
                      </a:moveTo>
                      <a:lnTo>
                        <a:pt x="365715" y="60"/>
                      </a:lnTo>
                      <a:lnTo>
                        <a:pt x="365715" y="2508207"/>
                      </a:lnTo>
                      <a:lnTo>
                        <a:pt x="82" y="2508207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78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5" name="Forme libre : forme 114">
                  <a:extLst>
                    <a:ext uri="{FF2B5EF4-FFF2-40B4-BE49-F238E27FC236}">
                      <a16:creationId xmlns:a16="http://schemas.microsoft.com/office/drawing/2014/main" id="{FCB14E8F-6766-4F30-9858-89A38AFF8E7E}"/>
                    </a:ext>
                  </a:extLst>
                </p:cNvPr>
                <p:cNvSpPr/>
                <p:nvPr/>
              </p:nvSpPr>
              <p:spPr>
                <a:xfrm>
                  <a:off x="2232856" y="3365352"/>
                  <a:ext cx="365632" cy="2075707"/>
                </a:xfrm>
                <a:custGeom>
                  <a:avLst/>
                  <a:gdLst>
                    <a:gd name="connsiteX0" fmla="*/ 201 w 365632"/>
                    <a:gd name="connsiteY0" fmla="*/ 60 h 2075707"/>
                    <a:gd name="connsiteX1" fmla="*/ 365834 w 365632"/>
                    <a:gd name="connsiteY1" fmla="*/ 60 h 2075707"/>
                    <a:gd name="connsiteX2" fmla="*/ 365834 w 365632"/>
                    <a:gd name="connsiteY2" fmla="*/ 2075768 h 2075707"/>
                    <a:gd name="connsiteX3" fmla="*/ 201 w 365632"/>
                    <a:gd name="connsiteY3" fmla="*/ 2075768 h 2075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2075707">
                      <a:moveTo>
                        <a:pt x="201" y="60"/>
                      </a:moveTo>
                      <a:lnTo>
                        <a:pt x="365834" y="60"/>
                      </a:lnTo>
                      <a:lnTo>
                        <a:pt x="365834" y="2075768"/>
                      </a:lnTo>
                      <a:lnTo>
                        <a:pt x="201" y="2075768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78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6" name="Forme libre : forme 115">
                  <a:extLst>
                    <a:ext uri="{FF2B5EF4-FFF2-40B4-BE49-F238E27FC236}">
                      <a16:creationId xmlns:a16="http://schemas.microsoft.com/office/drawing/2014/main" id="{D8C4FA34-FF1D-4007-AFA7-531C0A964AEF}"/>
                    </a:ext>
                  </a:extLst>
                </p:cNvPr>
                <p:cNvSpPr/>
                <p:nvPr/>
              </p:nvSpPr>
              <p:spPr>
                <a:xfrm>
                  <a:off x="3045373" y="2846425"/>
                  <a:ext cx="365632" cy="2594634"/>
                </a:xfrm>
                <a:custGeom>
                  <a:avLst/>
                  <a:gdLst>
                    <a:gd name="connsiteX0" fmla="*/ 321 w 365632"/>
                    <a:gd name="connsiteY0" fmla="*/ 60 h 2594634"/>
                    <a:gd name="connsiteX1" fmla="*/ 365954 w 365632"/>
                    <a:gd name="connsiteY1" fmla="*/ 60 h 2594634"/>
                    <a:gd name="connsiteX2" fmla="*/ 365954 w 365632"/>
                    <a:gd name="connsiteY2" fmla="*/ 2594695 h 2594634"/>
                    <a:gd name="connsiteX3" fmla="*/ 321 w 365632"/>
                    <a:gd name="connsiteY3" fmla="*/ 2594695 h 259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2594634">
                      <a:moveTo>
                        <a:pt x="321" y="60"/>
                      </a:moveTo>
                      <a:lnTo>
                        <a:pt x="365954" y="60"/>
                      </a:lnTo>
                      <a:lnTo>
                        <a:pt x="365954" y="2594695"/>
                      </a:lnTo>
                      <a:lnTo>
                        <a:pt x="321" y="2594695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78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7" name="Forme libre : forme 116">
                  <a:extLst>
                    <a:ext uri="{FF2B5EF4-FFF2-40B4-BE49-F238E27FC236}">
                      <a16:creationId xmlns:a16="http://schemas.microsoft.com/office/drawing/2014/main" id="{095BADFD-6BF8-4DFC-BAAA-A84997D63ACE}"/>
                    </a:ext>
                  </a:extLst>
                </p:cNvPr>
                <p:cNvSpPr/>
                <p:nvPr/>
              </p:nvSpPr>
              <p:spPr>
                <a:xfrm>
                  <a:off x="3857891" y="4143742"/>
                  <a:ext cx="365632" cy="1297317"/>
                </a:xfrm>
                <a:custGeom>
                  <a:avLst/>
                  <a:gdLst>
                    <a:gd name="connsiteX0" fmla="*/ 441 w 365632"/>
                    <a:gd name="connsiteY0" fmla="*/ 60 h 1297317"/>
                    <a:gd name="connsiteX1" fmla="*/ 366074 w 365632"/>
                    <a:gd name="connsiteY1" fmla="*/ 60 h 1297317"/>
                    <a:gd name="connsiteX2" fmla="*/ 366074 w 365632"/>
                    <a:gd name="connsiteY2" fmla="*/ 1297377 h 1297317"/>
                    <a:gd name="connsiteX3" fmla="*/ 441 w 365632"/>
                    <a:gd name="connsiteY3" fmla="*/ 1297377 h 1297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1297317">
                      <a:moveTo>
                        <a:pt x="441" y="60"/>
                      </a:moveTo>
                      <a:lnTo>
                        <a:pt x="366074" y="60"/>
                      </a:lnTo>
                      <a:lnTo>
                        <a:pt x="366074" y="1297377"/>
                      </a:lnTo>
                      <a:lnTo>
                        <a:pt x="441" y="1297377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78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8" name="Forme libre : forme 117">
                  <a:extLst>
                    <a:ext uri="{FF2B5EF4-FFF2-40B4-BE49-F238E27FC236}">
                      <a16:creationId xmlns:a16="http://schemas.microsoft.com/office/drawing/2014/main" id="{1D757F89-3572-4D18-A2FA-FE230FC238B8}"/>
                    </a:ext>
                  </a:extLst>
                </p:cNvPr>
                <p:cNvSpPr/>
                <p:nvPr/>
              </p:nvSpPr>
              <p:spPr>
                <a:xfrm>
                  <a:off x="4670408" y="5181596"/>
                  <a:ext cx="365632" cy="259463"/>
                </a:xfrm>
                <a:custGeom>
                  <a:avLst/>
                  <a:gdLst>
                    <a:gd name="connsiteX0" fmla="*/ 561 w 365632"/>
                    <a:gd name="connsiteY0" fmla="*/ 60 h 259463"/>
                    <a:gd name="connsiteX1" fmla="*/ 366193 w 365632"/>
                    <a:gd name="connsiteY1" fmla="*/ 60 h 259463"/>
                    <a:gd name="connsiteX2" fmla="*/ 366193 w 365632"/>
                    <a:gd name="connsiteY2" fmla="*/ 259523 h 259463"/>
                    <a:gd name="connsiteX3" fmla="*/ 561 w 365632"/>
                    <a:gd name="connsiteY3" fmla="*/ 259523 h 259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259463">
                      <a:moveTo>
                        <a:pt x="561" y="60"/>
                      </a:moveTo>
                      <a:lnTo>
                        <a:pt x="366193" y="60"/>
                      </a:lnTo>
                      <a:lnTo>
                        <a:pt x="366193" y="259523"/>
                      </a:lnTo>
                      <a:lnTo>
                        <a:pt x="561" y="259523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78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9" name="Forme libre : forme 118">
                  <a:extLst>
                    <a:ext uri="{FF2B5EF4-FFF2-40B4-BE49-F238E27FC236}">
                      <a16:creationId xmlns:a16="http://schemas.microsoft.com/office/drawing/2014/main" id="{29E47450-B24C-469F-BD2D-7CBCF0ABB1E2}"/>
                    </a:ext>
                  </a:extLst>
                </p:cNvPr>
                <p:cNvSpPr/>
                <p:nvPr/>
              </p:nvSpPr>
              <p:spPr>
                <a:xfrm>
                  <a:off x="5482926" y="3365352"/>
                  <a:ext cx="365632" cy="2075707"/>
                </a:xfrm>
                <a:custGeom>
                  <a:avLst/>
                  <a:gdLst>
                    <a:gd name="connsiteX0" fmla="*/ 680 w 365632"/>
                    <a:gd name="connsiteY0" fmla="*/ 60 h 2075707"/>
                    <a:gd name="connsiteX1" fmla="*/ 366313 w 365632"/>
                    <a:gd name="connsiteY1" fmla="*/ 60 h 2075707"/>
                    <a:gd name="connsiteX2" fmla="*/ 366313 w 365632"/>
                    <a:gd name="connsiteY2" fmla="*/ 2075768 h 2075707"/>
                    <a:gd name="connsiteX3" fmla="*/ 680 w 365632"/>
                    <a:gd name="connsiteY3" fmla="*/ 2075768 h 2075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2075707">
                      <a:moveTo>
                        <a:pt x="680" y="60"/>
                      </a:moveTo>
                      <a:lnTo>
                        <a:pt x="366313" y="60"/>
                      </a:lnTo>
                      <a:lnTo>
                        <a:pt x="366313" y="2075768"/>
                      </a:lnTo>
                      <a:lnTo>
                        <a:pt x="680" y="2075768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78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20" name="Graphique 2">
                <a:extLst>
                  <a:ext uri="{FF2B5EF4-FFF2-40B4-BE49-F238E27FC236}">
                    <a16:creationId xmlns:a16="http://schemas.microsoft.com/office/drawing/2014/main" id="{5D187E43-0C83-4B45-834A-C3ACAA2994EA}"/>
                  </a:ext>
                </a:extLst>
              </p:cNvPr>
              <p:cNvGrpSpPr/>
              <p:nvPr/>
            </p:nvGrpSpPr>
            <p:grpSpPr>
              <a:xfrm>
                <a:off x="1785971" y="2068035"/>
                <a:ext cx="4428220" cy="3373024"/>
                <a:chOff x="1785971" y="2068035"/>
                <a:chExt cx="4428220" cy="3373024"/>
              </a:xfrm>
              <a:solidFill>
                <a:srgbClr val="FF7F0E">
                  <a:alpha val="75000"/>
                </a:srgbClr>
              </a:solidFill>
            </p:grpSpPr>
            <p:sp>
              <p:nvSpPr>
                <p:cNvPr id="121" name="Forme libre : forme 120">
                  <a:extLst>
                    <a:ext uri="{FF2B5EF4-FFF2-40B4-BE49-F238E27FC236}">
                      <a16:creationId xmlns:a16="http://schemas.microsoft.com/office/drawing/2014/main" id="{00C79FCE-6E87-4C01-9EA5-6ED37CFA31F6}"/>
                    </a:ext>
                  </a:extLst>
                </p:cNvPr>
                <p:cNvSpPr/>
                <p:nvPr/>
              </p:nvSpPr>
              <p:spPr>
                <a:xfrm>
                  <a:off x="1785971" y="3451840"/>
                  <a:ext cx="365632" cy="1989219"/>
                </a:xfrm>
                <a:custGeom>
                  <a:avLst/>
                  <a:gdLst>
                    <a:gd name="connsiteX0" fmla="*/ 82 w 365632"/>
                    <a:gd name="connsiteY0" fmla="*/ 60 h 1989219"/>
                    <a:gd name="connsiteX1" fmla="*/ 365715 w 365632"/>
                    <a:gd name="connsiteY1" fmla="*/ 60 h 1989219"/>
                    <a:gd name="connsiteX2" fmla="*/ 365715 w 365632"/>
                    <a:gd name="connsiteY2" fmla="*/ 1989280 h 1989219"/>
                    <a:gd name="connsiteX3" fmla="*/ 82 w 365632"/>
                    <a:gd name="connsiteY3" fmla="*/ 1989280 h 19892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1989219">
                      <a:moveTo>
                        <a:pt x="82" y="60"/>
                      </a:moveTo>
                      <a:lnTo>
                        <a:pt x="365715" y="60"/>
                      </a:lnTo>
                      <a:lnTo>
                        <a:pt x="365715" y="1989280"/>
                      </a:lnTo>
                      <a:lnTo>
                        <a:pt x="82" y="1989280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78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2" name="Forme libre : forme 121">
                  <a:extLst>
                    <a:ext uri="{FF2B5EF4-FFF2-40B4-BE49-F238E27FC236}">
                      <a16:creationId xmlns:a16="http://schemas.microsoft.com/office/drawing/2014/main" id="{6BA5D3B7-7717-4192-AF8B-B8138BFB7363}"/>
                    </a:ext>
                  </a:extLst>
                </p:cNvPr>
                <p:cNvSpPr/>
                <p:nvPr/>
              </p:nvSpPr>
              <p:spPr>
                <a:xfrm>
                  <a:off x="2598489" y="3970767"/>
                  <a:ext cx="365632" cy="1470292"/>
                </a:xfrm>
                <a:custGeom>
                  <a:avLst/>
                  <a:gdLst>
                    <a:gd name="connsiteX0" fmla="*/ 201 w 365632"/>
                    <a:gd name="connsiteY0" fmla="*/ 60 h 1470292"/>
                    <a:gd name="connsiteX1" fmla="*/ 365834 w 365632"/>
                    <a:gd name="connsiteY1" fmla="*/ 60 h 1470292"/>
                    <a:gd name="connsiteX2" fmla="*/ 365834 w 365632"/>
                    <a:gd name="connsiteY2" fmla="*/ 1470353 h 1470292"/>
                    <a:gd name="connsiteX3" fmla="*/ 201 w 365632"/>
                    <a:gd name="connsiteY3" fmla="*/ 1470353 h 1470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1470292">
                      <a:moveTo>
                        <a:pt x="201" y="60"/>
                      </a:moveTo>
                      <a:lnTo>
                        <a:pt x="365834" y="60"/>
                      </a:lnTo>
                      <a:lnTo>
                        <a:pt x="365834" y="1470353"/>
                      </a:lnTo>
                      <a:lnTo>
                        <a:pt x="201" y="1470353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78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3" name="Forme libre : forme 122">
                  <a:extLst>
                    <a:ext uri="{FF2B5EF4-FFF2-40B4-BE49-F238E27FC236}">
                      <a16:creationId xmlns:a16="http://schemas.microsoft.com/office/drawing/2014/main" id="{03A4D856-3789-4457-A735-4D8097B2EAF9}"/>
                    </a:ext>
                  </a:extLst>
                </p:cNvPr>
                <p:cNvSpPr/>
                <p:nvPr/>
              </p:nvSpPr>
              <p:spPr>
                <a:xfrm>
                  <a:off x="3411006" y="2068035"/>
                  <a:ext cx="365632" cy="3373024"/>
                </a:xfrm>
                <a:custGeom>
                  <a:avLst/>
                  <a:gdLst>
                    <a:gd name="connsiteX0" fmla="*/ 321 w 365632"/>
                    <a:gd name="connsiteY0" fmla="*/ 60 h 3373024"/>
                    <a:gd name="connsiteX1" fmla="*/ 365954 w 365632"/>
                    <a:gd name="connsiteY1" fmla="*/ 60 h 3373024"/>
                    <a:gd name="connsiteX2" fmla="*/ 365954 w 365632"/>
                    <a:gd name="connsiteY2" fmla="*/ 3373085 h 3373024"/>
                    <a:gd name="connsiteX3" fmla="*/ 321 w 365632"/>
                    <a:gd name="connsiteY3" fmla="*/ 3373085 h 3373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3373024">
                      <a:moveTo>
                        <a:pt x="321" y="60"/>
                      </a:moveTo>
                      <a:lnTo>
                        <a:pt x="365954" y="60"/>
                      </a:lnTo>
                      <a:lnTo>
                        <a:pt x="365954" y="3373085"/>
                      </a:lnTo>
                      <a:lnTo>
                        <a:pt x="321" y="3373085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78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4" name="Forme libre : forme 123">
                  <a:extLst>
                    <a:ext uri="{FF2B5EF4-FFF2-40B4-BE49-F238E27FC236}">
                      <a16:creationId xmlns:a16="http://schemas.microsoft.com/office/drawing/2014/main" id="{44171AE8-B038-4CAC-AF58-49CB4A1B6290}"/>
                    </a:ext>
                  </a:extLst>
                </p:cNvPr>
                <p:cNvSpPr/>
                <p:nvPr/>
              </p:nvSpPr>
              <p:spPr>
                <a:xfrm>
                  <a:off x="4223524" y="3624815"/>
                  <a:ext cx="365632" cy="1816244"/>
                </a:xfrm>
                <a:custGeom>
                  <a:avLst/>
                  <a:gdLst>
                    <a:gd name="connsiteX0" fmla="*/ 441 w 365632"/>
                    <a:gd name="connsiteY0" fmla="*/ 60 h 1816244"/>
                    <a:gd name="connsiteX1" fmla="*/ 366074 w 365632"/>
                    <a:gd name="connsiteY1" fmla="*/ 60 h 1816244"/>
                    <a:gd name="connsiteX2" fmla="*/ 366074 w 365632"/>
                    <a:gd name="connsiteY2" fmla="*/ 1816304 h 1816244"/>
                    <a:gd name="connsiteX3" fmla="*/ 441 w 365632"/>
                    <a:gd name="connsiteY3" fmla="*/ 1816304 h 18162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1816244">
                      <a:moveTo>
                        <a:pt x="441" y="60"/>
                      </a:moveTo>
                      <a:lnTo>
                        <a:pt x="366074" y="60"/>
                      </a:lnTo>
                      <a:lnTo>
                        <a:pt x="366074" y="1816304"/>
                      </a:lnTo>
                      <a:lnTo>
                        <a:pt x="441" y="1816304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78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5" name="Forme libre : forme 124">
                  <a:extLst>
                    <a:ext uri="{FF2B5EF4-FFF2-40B4-BE49-F238E27FC236}">
                      <a16:creationId xmlns:a16="http://schemas.microsoft.com/office/drawing/2014/main" id="{C9FA1618-2870-478B-904C-1E85FF708E87}"/>
                    </a:ext>
                  </a:extLst>
                </p:cNvPr>
                <p:cNvSpPr/>
                <p:nvPr/>
              </p:nvSpPr>
              <p:spPr>
                <a:xfrm>
                  <a:off x="5036041" y="4403206"/>
                  <a:ext cx="365632" cy="1037853"/>
                </a:xfrm>
                <a:custGeom>
                  <a:avLst/>
                  <a:gdLst>
                    <a:gd name="connsiteX0" fmla="*/ 561 w 365632"/>
                    <a:gd name="connsiteY0" fmla="*/ 60 h 1037853"/>
                    <a:gd name="connsiteX1" fmla="*/ 366193 w 365632"/>
                    <a:gd name="connsiteY1" fmla="*/ 60 h 1037853"/>
                    <a:gd name="connsiteX2" fmla="*/ 366193 w 365632"/>
                    <a:gd name="connsiteY2" fmla="*/ 1037914 h 1037853"/>
                    <a:gd name="connsiteX3" fmla="*/ 561 w 365632"/>
                    <a:gd name="connsiteY3" fmla="*/ 1037914 h 1037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1037853">
                      <a:moveTo>
                        <a:pt x="561" y="60"/>
                      </a:moveTo>
                      <a:lnTo>
                        <a:pt x="366193" y="60"/>
                      </a:lnTo>
                      <a:lnTo>
                        <a:pt x="366193" y="1037914"/>
                      </a:lnTo>
                      <a:lnTo>
                        <a:pt x="561" y="1037914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78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6" name="Forme libre : forme 125">
                  <a:extLst>
                    <a:ext uri="{FF2B5EF4-FFF2-40B4-BE49-F238E27FC236}">
                      <a16:creationId xmlns:a16="http://schemas.microsoft.com/office/drawing/2014/main" id="{5F9786BD-3C47-481F-948A-4D5F38293658}"/>
                    </a:ext>
                  </a:extLst>
                </p:cNvPr>
                <p:cNvSpPr/>
                <p:nvPr/>
              </p:nvSpPr>
              <p:spPr>
                <a:xfrm>
                  <a:off x="5848559" y="3797791"/>
                  <a:ext cx="365632" cy="1643268"/>
                </a:xfrm>
                <a:custGeom>
                  <a:avLst/>
                  <a:gdLst>
                    <a:gd name="connsiteX0" fmla="*/ 680 w 365632"/>
                    <a:gd name="connsiteY0" fmla="*/ 60 h 1643268"/>
                    <a:gd name="connsiteX1" fmla="*/ 366313 w 365632"/>
                    <a:gd name="connsiteY1" fmla="*/ 60 h 1643268"/>
                    <a:gd name="connsiteX2" fmla="*/ 366313 w 365632"/>
                    <a:gd name="connsiteY2" fmla="*/ 1643329 h 1643268"/>
                    <a:gd name="connsiteX3" fmla="*/ 680 w 365632"/>
                    <a:gd name="connsiteY3" fmla="*/ 1643329 h 1643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5632" h="1643268">
                      <a:moveTo>
                        <a:pt x="680" y="60"/>
                      </a:moveTo>
                      <a:lnTo>
                        <a:pt x="366313" y="60"/>
                      </a:lnTo>
                      <a:lnTo>
                        <a:pt x="366313" y="1643329"/>
                      </a:lnTo>
                      <a:lnTo>
                        <a:pt x="680" y="1643329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78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127" name="Graphique 2">
              <a:extLst>
                <a:ext uri="{FF2B5EF4-FFF2-40B4-BE49-F238E27FC236}">
                  <a16:creationId xmlns:a16="http://schemas.microsoft.com/office/drawing/2014/main" id="{993ADCE5-2426-453E-9542-B5C7B4F4B7BC}"/>
                </a:ext>
              </a:extLst>
            </p:cNvPr>
            <p:cNvGrpSpPr/>
            <p:nvPr/>
          </p:nvGrpSpPr>
          <p:grpSpPr>
            <a:xfrm>
              <a:off x="5893876" y="2077396"/>
              <a:ext cx="356177" cy="454312"/>
              <a:chOff x="5893876" y="2077396"/>
              <a:chExt cx="356177" cy="454312"/>
            </a:xfrm>
          </p:grpSpPr>
          <p:grpSp>
            <p:nvGrpSpPr>
              <p:cNvPr id="128" name="Graphique 2">
                <a:extLst>
                  <a:ext uri="{FF2B5EF4-FFF2-40B4-BE49-F238E27FC236}">
                    <a16:creationId xmlns:a16="http://schemas.microsoft.com/office/drawing/2014/main" id="{DDC56FBD-1897-4BF9-AC4C-6746F6A727B5}"/>
                  </a:ext>
                </a:extLst>
              </p:cNvPr>
              <p:cNvGrpSpPr/>
              <p:nvPr/>
            </p:nvGrpSpPr>
            <p:grpSpPr>
              <a:xfrm>
                <a:off x="5893876" y="2077396"/>
                <a:ext cx="353742" cy="230832"/>
                <a:chOff x="5893876" y="2077396"/>
                <a:chExt cx="353742" cy="230832"/>
              </a:xfrm>
            </p:grpSpPr>
            <p:sp>
              <p:nvSpPr>
                <p:cNvPr id="129" name="Forme libre : forme 128">
                  <a:extLst>
                    <a:ext uri="{FF2B5EF4-FFF2-40B4-BE49-F238E27FC236}">
                      <a16:creationId xmlns:a16="http://schemas.microsoft.com/office/drawing/2014/main" id="{1B07D007-3E13-40B5-A6AC-F9B0EC4220CC}"/>
                    </a:ext>
                  </a:extLst>
                </p:cNvPr>
                <p:cNvSpPr/>
                <p:nvPr/>
              </p:nvSpPr>
              <p:spPr>
                <a:xfrm>
                  <a:off x="5893876" y="2086710"/>
                  <a:ext cx="137499" cy="130894"/>
                </a:xfrm>
                <a:custGeom>
                  <a:avLst/>
                  <a:gdLst>
                    <a:gd name="connsiteX0" fmla="*/ 68588 w 67867"/>
                    <a:gd name="connsiteY0" fmla="*/ 33979 h 67867"/>
                    <a:gd name="connsiteX1" fmla="*/ 34654 w 67867"/>
                    <a:gd name="connsiteY1" fmla="*/ 67913 h 67867"/>
                    <a:gd name="connsiteX2" fmla="*/ 720 w 67867"/>
                    <a:gd name="connsiteY2" fmla="*/ 33979 h 67867"/>
                    <a:gd name="connsiteX3" fmla="*/ 34654 w 67867"/>
                    <a:gd name="connsiteY3" fmla="*/ 45 h 67867"/>
                    <a:gd name="connsiteX4" fmla="*/ 68588 w 67867"/>
                    <a:gd name="connsiteY4" fmla="*/ 33979 h 67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867" h="67867">
                      <a:moveTo>
                        <a:pt x="68588" y="33979"/>
                      </a:moveTo>
                      <a:cubicBezTo>
                        <a:pt x="68588" y="52720"/>
                        <a:pt x="53395" y="67913"/>
                        <a:pt x="34654" y="67913"/>
                      </a:cubicBezTo>
                      <a:cubicBezTo>
                        <a:pt x="15913" y="67913"/>
                        <a:pt x="720" y="52720"/>
                        <a:pt x="720" y="33979"/>
                      </a:cubicBezTo>
                      <a:cubicBezTo>
                        <a:pt x="720" y="15238"/>
                        <a:pt x="15913" y="45"/>
                        <a:pt x="34654" y="45"/>
                      </a:cubicBezTo>
                      <a:cubicBezTo>
                        <a:pt x="53395" y="45"/>
                        <a:pt x="68588" y="15238"/>
                        <a:pt x="68588" y="3397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3573" cap="flat">
                  <a:solidFill>
                    <a:schemeClr val="accent2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30" name="ZoneTexte 129">
                  <a:extLst>
                    <a:ext uri="{FF2B5EF4-FFF2-40B4-BE49-F238E27FC236}">
                      <a16:creationId xmlns:a16="http://schemas.microsoft.com/office/drawing/2014/main" id="{1719A71F-E4FD-4A3D-8525-785EC83E3AF6}"/>
                    </a:ext>
                  </a:extLst>
                </p:cNvPr>
                <p:cNvSpPr txBox="1"/>
                <p:nvPr/>
              </p:nvSpPr>
              <p:spPr>
                <a:xfrm>
                  <a:off x="5992420" y="2077396"/>
                  <a:ext cx="25519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995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131" name="Graphique 2">
                <a:extLst>
                  <a:ext uri="{FF2B5EF4-FFF2-40B4-BE49-F238E27FC236}">
                    <a16:creationId xmlns:a16="http://schemas.microsoft.com/office/drawing/2014/main" id="{C685E3AF-D7DD-4789-9CC0-0B425361E882}"/>
                  </a:ext>
                </a:extLst>
              </p:cNvPr>
              <p:cNvGrpSpPr/>
              <p:nvPr/>
            </p:nvGrpSpPr>
            <p:grpSpPr>
              <a:xfrm>
                <a:off x="5893876" y="2300876"/>
                <a:ext cx="356177" cy="230832"/>
                <a:chOff x="5893876" y="2300876"/>
                <a:chExt cx="356177" cy="230832"/>
              </a:xfrm>
            </p:grpSpPr>
            <p:sp>
              <p:nvSpPr>
                <p:cNvPr id="132" name="Forme libre : forme 131">
                  <a:extLst>
                    <a:ext uri="{FF2B5EF4-FFF2-40B4-BE49-F238E27FC236}">
                      <a16:creationId xmlns:a16="http://schemas.microsoft.com/office/drawing/2014/main" id="{9D762677-B1DE-4347-B8A2-5B80D86FFBA1}"/>
                    </a:ext>
                  </a:extLst>
                </p:cNvPr>
                <p:cNvSpPr/>
                <p:nvPr/>
              </p:nvSpPr>
              <p:spPr>
                <a:xfrm>
                  <a:off x="5893876" y="2315579"/>
                  <a:ext cx="137499" cy="130894"/>
                </a:xfrm>
                <a:custGeom>
                  <a:avLst/>
                  <a:gdLst>
                    <a:gd name="connsiteX0" fmla="*/ 68627 w 67867"/>
                    <a:gd name="connsiteY0" fmla="*/ 33979 h 67867"/>
                    <a:gd name="connsiteX1" fmla="*/ 34693 w 67867"/>
                    <a:gd name="connsiteY1" fmla="*/ 67913 h 67867"/>
                    <a:gd name="connsiteX2" fmla="*/ 759 w 67867"/>
                    <a:gd name="connsiteY2" fmla="*/ 33979 h 67867"/>
                    <a:gd name="connsiteX3" fmla="*/ 34693 w 67867"/>
                    <a:gd name="connsiteY3" fmla="*/ 45 h 67867"/>
                    <a:gd name="connsiteX4" fmla="*/ 68627 w 67867"/>
                    <a:gd name="connsiteY4" fmla="*/ 33979 h 67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867" h="67867">
                      <a:moveTo>
                        <a:pt x="68627" y="33979"/>
                      </a:moveTo>
                      <a:cubicBezTo>
                        <a:pt x="68627" y="52720"/>
                        <a:pt x="53434" y="67913"/>
                        <a:pt x="34693" y="67913"/>
                      </a:cubicBezTo>
                      <a:cubicBezTo>
                        <a:pt x="15952" y="67913"/>
                        <a:pt x="759" y="52720"/>
                        <a:pt x="759" y="33979"/>
                      </a:cubicBezTo>
                      <a:cubicBezTo>
                        <a:pt x="759" y="15238"/>
                        <a:pt x="15952" y="45"/>
                        <a:pt x="34693" y="45"/>
                      </a:cubicBezTo>
                      <a:cubicBezTo>
                        <a:pt x="53434" y="45"/>
                        <a:pt x="68627" y="15238"/>
                        <a:pt x="68627" y="3397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3573" cap="flat">
                  <a:solidFill>
                    <a:schemeClr val="accent3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33" name="ZoneTexte 132">
                  <a:extLst>
                    <a:ext uri="{FF2B5EF4-FFF2-40B4-BE49-F238E27FC236}">
                      <a16:creationId xmlns:a16="http://schemas.microsoft.com/office/drawing/2014/main" id="{C10F98EC-3F60-4A48-AF29-5E0BBE069F53}"/>
                    </a:ext>
                  </a:extLst>
                </p:cNvPr>
                <p:cNvSpPr txBox="1"/>
                <p:nvPr/>
              </p:nvSpPr>
              <p:spPr>
                <a:xfrm>
                  <a:off x="5982031" y="2300876"/>
                  <a:ext cx="2680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995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</p:grp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7144B719-5FA2-48F0-A48B-0122F3B3D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489" y="933176"/>
            <a:ext cx="451143" cy="451143"/>
          </a:xfrm>
          <a:prstGeom prst="rect">
            <a:avLst/>
          </a:prstGeom>
        </p:spPr>
      </p:pic>
      <p:sp>
        <p:nvSpPr>
          <p:cNvPr id="66" name="Flèche : droite 65">
            <a:extLst>
              <a:ext uri="{FF2B5EF4-FFF2-40B4-BE49-F238E27FC236}">
                <a16:creationId xmlns:a16="http://schemas.microsoft.com/office/drawing/2014/main" id="{4C77557F-9074-4589-99D4-8EC6EE188E40}"/>
              </a:ext>
            </a:extLst>
          </p:cNvPr>
          <p:cNvSpPr/>
          <p:nvPr/>
        </p:nvSpPr>
        <p:spPr>
          <a:xfrm>
            <a:off x="959085" y="1613904"/>
            <a:ext cx="1494160" cy="822008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/>
              <a:t>Indicateur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1061B961-0146-4CE9-8B82-746F4825044A}"/>
              </a:ext>
            </a:extLst>
          </p:cNvPr>
          <p:cNvSpPr txBox="1"/>
          <p:nvPr/>
        </p:nvSpPr>
        <p:spPr>
          <a:xfrm>
            <a:off x="4641170" y="5742499"/>
            <a:ext cx="5346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Commercial, compta et RH : majoritairement féminines</a:t>
            </a:r>
          </a:p>
          <a:p>
            <a:r>
              <a:rPr lang="fr-FR" sz="120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Consultant, marketing et R&amp;D : majoritairement masculines</a:t>
            </a:r>
          </a:p>
        </p:txBody>
      </p:sp>
      <p:sp>
        <p:nvSpPr>
          <p:cNvPr id="67" name="Flèche : haut 66">
            <a:extLst>
              <a:ext uri="{FF2B5EF4-FFF2-40B4-BE49-F238E27FC236}">
                <a16:creationId xmlns:a16="http://schemas.microsoft.com/office/drawing/2014/main" id="{5E0F719D-E46A-46AE-9E64-94CD90DFC9E4}"/>
              </a:ext>
            </a:extLst>
          </p:cNvPr>
          <p:cNvSpPr/>
          <p:nvPr/>
        </p:nvSpPr>
        <p:spPr>
          <a:xfrm rot="5400000">
            <a:off x="4196654" y="5700128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2649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ED77F61-4FAE-4996-8161-4BFBF99DF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38" y="753184"/>
            <a:ext cx="474765" cy="474765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A289254C-163D-407E-ACD6-C95A956F0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864" y="503656"/>
            <a:ext cx="10058400" cy="724293"/>
          </a:xfrm>
        </p:spPr>
        <p:txBody>
          <a:bodyPr>
            <a:normAutofit/>
          </a:bodyPr>
          <a:lstStyle/>
          <a:p>
            <a:r>
              <a:rPr lang="fr-FR" sz="3000"/>
              <a:t>Workflow : domaine Condition de travail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CC52EDD-D4FD-4CCF-8AD1-ABD5CA0BB2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953" t="25972" r="18125" b="15556"/>
          <a:stretch/>
        </p:blipFill>
        <p:spPr>
          <a:xfrm>
            <a:off x="2548704" y="1784042"/>
            <a:ext cx="4867276" cy="4010026"/>
          </a:xfrm>
          <a:prstGeom prst="rect">
            <a:avLst/>
          </a:prstGeom>
        </p:spPr>
      </p:pic>
      <p:sp>
        <p:nvSpPr>
          <p:cNvPr id="5" name="Flèche : bas 4">
            <a:extLst>
              <a:ext uri="{FF2B5EF4-FFF2-40B4-BE49-F238E27FC236}">
                <a16:creationId xmlns:a16="http://schemas.microsoft.com/office/drawing/2014/main" id="{549E0B9A-D36C-464A-A4D4-0263AD27E8F4}"/>
              </a:ext>
            </a:extLst>
          </p:cNvPr>
          <p:cNvSpPr/>
          <p:nvPr/>
        </p:nvSpPr>
        <p:spPr>
          <a:xfrm rot="5400000">
            <a:off x="2502440" y="3367787"/>
            <a:ext cx="92527" cy="6345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DB64028-3418-4BEF-B7CD-E3325E52302C}"/>
              </a:ext>
            </a:extLst>
          </p:cNvPr>
          <p:cNvSpPr txBox="1"/>
          <p:nvPr/>
        </p:nvSpPr>
        <p:spPr>
          <a:xfrm>
            <a:off x="1283103" y="3468401"/>
            <a:ext cx="982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Id_salarié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Durée hebdo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Sexe</a:t>
            </a:r>
          </a:p>
        </p:txBody>
      </p:sp>
      <p:sp>
        <p:nvSpPr>
          <p:cNvPr id="8" name="Flèche : bas 7">
            <a:extLst>
              <a:ext uri="{FF2B5EF4-FFF2-40B4-BE49-F238E27FC236}">
                <a16:creationId xmlns:a16="http://schemas.microsoft.com/office/drawing/2014/main" id="{BDCC7D77-410A-4E86-BF66-03A0C69365E7}"/>
              </a:ext>
            </a:extLst>
          </p:cNvPr>
          <p:cNvSpPr/>
          <p:nvPr/>
        </p:nvSpPr>
        <p:spPr>
          <a:xfrm rot="5400000">
            <a:off x="2841551" y="1916202"/>
            <a:ext cx="92528" cy="1244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A572A99-C949-4450-ADE9-A9E37127B332}"/>
              </a:ext>
            </a:extLst>
          </p:cNvPr>
          <p:cNvSpPr txBox="1"/>
          <p:nvPr/>
        </p:nvSpPr>
        <p:spPr>
          <a:xfrm>
            <a:off x="626806" y="2169072"/>
            <a:ext cx="1722345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: durée hebdo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pivot : sexe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aggregation id_salarié count</a:t>
            </a:r>
          </a:p>
        </p:txBody>
      </p:sp>
      <p:sp>
        <p:nvSpPr>
          <p:cNvPr id="10" name="Flèche : bas 9">
            <a:extLst>
              <a:ext uri="{FF2B5EF4-FFF2-40B4-BE49-F238E27FC236}">
                <a16:creationId xmlns:a16="http://schemas.microsoft.com/office/drawing/2014/main" id="{AF9397AA-24F7-40E4-952D-229484AF5D4A}"/>
              </a:ext>
            </a:extLst>
          </p:cNvPr>
          <p:cNvSpPr/>
          <p:nvPr/>
        </p:nvSpPr>
        <p:spPr>
          <a:xfrm rot="10800000">
            <a:off x="5501279" y="1607571"/>
            <a:ext cx="80986" cy="382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12ADBF1-4DC5-42A9-A888-7277C473FFF3}"/>
              </a:ext>
            </a:extLst>
          </p:cNvPr>
          <p:cNvSpPr txBox="1"/>
          <p:nvPr/>
        </p:nvSpPr>
        <p:spPr>
          <a:xfrm>
            <a:off x="4736022" y="1302343"/>
            <a:ext cx="212197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‘durée hebdo’ devient une catégorie</a:t>
            </a:r>
          </a:p>
        </p:txBody>
      </p:sp>
      <p:sp>
        <p:nvSpPr>
          <p:cNvPr id="12" name="Flèche : bas 11">
            <a:extLst>
              <a:ext uri="{FF2B5EF4-FFF2-40B4-BE49-F238E27FC236}">
                <a16:creationId xmlns:a16="http://schemas.microsoft.com/office/drawing/2014/main" id="{3D8DDA0C-AE02-4B89-A031-E8F6BE1A46B1}"/>
              </a:ext>
            </a:extLst>
          </p:cNvPr>
          <p:cNvSpPr/>
          <p:nvPr/>
        </p:nvSpPr>
        <p:spPr>
          <a:xfrm rot="3404287" flipH="1">
            <a:off x="3460826" y="3631810"/>
            <a:ext cx="103941" cy="17445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èche : bas 12">
            <a:extLst>
              <a:ext uri="{FF2B5EF4-FFF2-40B4-BE49-F238E27FC236}">
                <a16:creationId xmlns:a16="http://schemas.microsoft.com/office/drawing/2014/main" id="{C8B97C08-6781-42F9-9151-AF70B79575ED}"/>
              </a:ext>
            </a:extLst>
          </p:cNvPr>
          <p:cNvSpPr/>
          <p:nvPr/>
        </p:nvSpPr>
        <p:spPr>
          <a:xfrm>
            <a:off x="4643495" y="5138608"/>
            <a:ext cx="92527" cy="4170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3C3ECF6-AA58-4887-A0AB-B304A5580443}"/>
              </a:ext>
            </a:extLst>
          </p:cNvPr>
          <p:cNvSpPr txBox="1"/>
          <p:nvPr/>
        </p:nvSpPr>
        <p:spPr>
          <a:xfrm>
            <a:off x="929469" y="4846150"/>
            <a:ext cx="1722345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: service et sexe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pivot : Durée hebdo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Aggregation : id_salarié count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D7A0CDF-23FA-458E-A26E-07D500BF4041}"/>
              </a:ext>
            </a:extLst>
          </p:cNvPr>
          <p:cNvSpPr txBox="1"/>
          <p:nvPr/>
        </p:nvSpPr>
        <p:spPr>
          <a:xfrm>
            <a:off x="3874849" y="5842330"/>
            <a:ext cx="1722345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: service 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pivot : Durée hebdo et sexe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aggregation id_salarié count</a:t>
            </a:r>
          </a:p>
        </p:txBody>
      </p:sp>
    </p:spTree>
    <p:extLst>
      <p:ext uri="{BB962C8B-B14F-4D97-AF65-F5344CB8AC3E}">
        <p14:creationId xmlns:p14="http://schemas.microsoft.com/office/powerpoint/2010/main" val="3005927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10C02FC9-EBB9-4043-A884-2417E8D8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0765" y="686983"/>
            <a:ext cx="5566549" cy="674042"/>
          </a:xfrm>
        </p:spPr>
        <p:txBody>
          <a:bodyPr>
            <a:normAutofit/>
          </a:bodyPr>
          <a:lstStyle/>
          <a:p>
            <a:r>
              <a:rPr lang="fr-FR" sz="3000"/>
              <a:t>Condition de travail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758BB1E-1659-466B-BE69-BD55E69436E4}"/>
              </a:ext>
            </a:extLst>
          </p:cNvPr>
          <p:cNvSpPr txBox="1"/>
          <p:nvPr/>
        </p:nvSpPr>
        <p:spPr>
          <a:xfrm>
            <a:off x="3843657" y="1796006"/>
            <a:ext cx="18297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effectifs </a:t>
            </a:r>
          </a:p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selon la durée de travail</a:t>
            </a:r>
          </a:p>
        </p:txBody>
      </p:sp>
      <p:grpSp>
        <p:nvGrpSpPr>
          <p:cNvPr id="10" name="Graphique 2">
            <a:extLst>
              <a:ext uri="{FF2B5EF4-FFF2-40B4-BE49-F238E27FC236}">
                <a16:creationId xmlns:a16="http://schemas.microsoft.com/office/drawing/2014/main" id="{74530FA0-5ADB-469A-ABB2-8D86B020A055}"/>
              </a:ext>
            </a:extLst>
          </p:cNvPr>
          <p:cNvGrpSpPr/>
          <p:nvPr/>
        </p:nvGrpSpPr>
        <p:grpSpPr>
          <a:xfrm>
            <a:off x="3366832" y="2327822"/>
            <a:ext cx="4536489" cy="3280421"/>
            <a:chOff x="404479" y="2632901"/>
            <a:chExt cx="4536489" cy="3280421"/>
          </a:xfrm>
        </p:grpSpPr>
        <p:grpSp>
          <p:nvGrpSpPr>
            <p:cNvPr id="11" name="Graphique 2">
              <a:extLst>
                <a:ext uri="{FF2B5EF4-FFF2-40B4-BE49-F238E27FC236}">
                  <a16:creationId xmlns:a16="http://schemas.microsoft.com/office/drawing/2014/main" id="{66194698-3FE7-4945-96BA-F57B61F07A94}"/>
                </a:ext>
              </a:extLst>
            </p:cNvPr>
            <p:cNvGrpSpPr/>
            <p:nvPr/>
          </p:nvGrpSpPr>
          <p:grpSpPr>
            <a:xfrm>
              <a:off x="902189" y="2632912"/>
              <a:ext cx="4038779" cy="3280410"/>
              <a:chOff x="902189" y="2632912"/>
              <a:chExt cx="4038779" cy="3280410"/>
            </a:xfrm>
          </p:grpSpPr>
          <p:grpSp>
            <p:nvGrpSpPr>
              <p:cNvPr id="12" name="Graphique 2">
                <a:extLst>
                  <a:ext uri="{FF2B5EF4-FFF2-40B4-BE49-F238E27FC236}">
                    <a16:creationId xmlns:a16="http://schemas.microsoft.com/office/drawing/2014/main" id="{0766AAD0-2305-413B-AF11-94A8C5EAFF5E}"/>
                  </a:ext>
                </a:extLst>
              </p:cNvPr>
              <p:cNvGrpSpPr/>
              <p:nvPr/>
            </p:nvGrpSpPr>
            <p:grpSpPr>
              <a:xfrm>
                <a:off x="1287522" y="2632912"/>
                <a:ext cx="312906" cy="3120884"/>
                <a:chOff x="1287522" y="2632912"/>
                <a:chExt cx="312906" cy="3120884"/>
              </a:xfrm>
              <a:solidFill>
                <a:srgbClr val="000000"/>
              </a:solidFill>
            </p:grpSpPr>
            <p:sp>
              <p:nvSpPr>
                <p:cNvPr id="13" name="Forme libre : forme 12">
                  <a:extLst>
                    <a:ext uri="{FF2B5EF4-FFF2-40B4-BE49-F238E27FC236}">
                      <a16:creationId xmlns:a16="http://schemas.microsoft.com/office/drawing/2014/main" id="{E5EC0302-A14F-436A-9779-B0C7EB6F8CF6}"/>
                    </a:ext>
                  </a:extLst>
                </p:cNvPr>
                <p:cNvSpPr/>
                <p:nvPr/>
              </p:nvSpPr>
              <p:spPr>
                <a:xfrm>
                  <a:off x="1443976" y="2632912"/>
                  <a:ext cx="5581" cy="2773914"/>
                </a:xfrm>
                <a:custGeom>
                  <a:avLst/>
                  <a:gdLst>
                    <a:gd name="connsiteX0" fmla="*/ 173 w 5581"/>
                    <a:gd name="connsiteY0" fmla="*/ 2774472 h 2773914"/>
                    <a:gd name="connsiteX1" fmla="*/ 173 w 5581"/>
                    <a:gd name="connsiteY1" fmla="*/ 557 h 2773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581" h="2773914">
                      <a:moveTo>
                        <a:pt x="173" y="2774472"/>
                      </a:moveTo>
                      <a:lnTo>
                        <a:pt x="173" y="557"/>
                      </a:lnTo>
                    </a:path>
                  </a:pathLst>
                </a:custGeom>
                <a:ln w="557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" name="ZoneTexte 13">
                  <a:extLst>
                    <a:ext uri="{FF2B5EF4-FFF2-40B4-BE49-F238E27FC236}">
                      <a16:creationId xmlns:a16="http://schemas.microsoft.com/office/drawing/2014/main" id="{5A81ABE5-A4A2-4A2F-98F8-B4E44106E1BB}"/>
                    </a:ext>
                  </a:extLst>
                </p:cNvPr>
                <p:cNvSpPr txBox="1"/>
                <p:nvPr/>
              </p:nvSpPr>
              <p:spPr>
                <a:xfrm>
                  <a:off x="1287522" y="5522964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80835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24</a:t>
                  </a:r>
                </a:p>
              </p:txBody>
            </p:sp>
          </p:grpSp>
          <p:grpSp>
            <p:nvGrpSpPr>
              <p:cNvPr id="15" name="Graphique 2">
                <a:extLst>
                  <a:ext uri="{FF2B5EF4-FFF2-40B4-BE49-F238E27FC236}">
                    <a16:creationId xmlns:a16="http://schemas.microsoft.com/office/drawing/2014/main" id="{89524545-ACD8-4059-8CBA-73A14EE762C4}"/>
                  </a:ext>
                </a:extLst>
              </p:cNvPr>
              <p:cNvGrpSpPr/>
              <p:nvPr/>
            </p:nvGrpSpPr>
            <p:grpSpPr>
              <a:xfrm>
                <a:off x="2272591" y="2632912"/>
                <a:ext cx="312906" cy="3114394"/>
                <a:chOff x="2272591" y="2632912"/>
                <a:chExt cx="312906" cy="3114394"/>
              </a:xfrm>
              <a:solidFill>
                <a:srgbClr val="000000"/>
              </a:solidFill>
            </p:grpSpPr>
            <p:sp>
              <p:nvSpPr>
                <p:cNvPr id="16" name="Forme libre : forme 15">
                  <a:extLst>
                    <a:ext uri="{FF2B5EF4-FFF2-40B4-BE49-F238E27FC236}">
                      <a16:creationId xmlns:a16="http://schemas.microsoft.com/office/drawing/2014/main" id="{9B31EC86-0584-440D-A16D-9CFB03DE9198}"/>
                    </a:ext>
                  </a:extLst>
                </p:cNvPr>
                <p:cNvSpPr/>
                <p:nvPr/>
              </p:nvSpPr>
              <p:spPr>
                <a:xfrm>
                  <a:off x="2429044" y="2632912"/>
                  <a:ext cx="5581" cy="2773914"/>
                </a:xfrm>
                <a:custGeom>
                  <a:avLst/>
                  <a:gdLst>
                    <a:gd name="connsiteX0" fmla="*/ 350 w 5581"/>
                    <a:gd name="connsiteY0" fmla="*/ 2774472 h 2773914"/>
                    <a:gd name="connsiteX1" fmla="*/ 350 w 5581"/>
                    <a:gd name="connsiteY1" fmla="*/ 557 h 2773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581" h="2773914">
                      <a:moveTo>
                        <a:pt x="350" y="2774472"/>
                      </a:moveTo>
                      <a:lnTo>
                        <a:pt x="350" y="557"/>
                      </a:lnTo>
                    </a:path>
                  </a:pathLst>
                </a:custGeom>
                <a:ln w="557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" name="ZoneTexte 16">
                  <a:extLst>
                    <a:ext uri="{FF2B5EF4-FFF2-40B4-BE49-F238E27FC236}">
                      <a16:creationId xmlns:a16="http://schemas.microsoft.com/office/drawing/2014/main" id="{4F571E0D-EDEE-4965-B8B5-B6168341D745}"/>
                    </a:ext>
                  </a:extLst>
                </p:cNvPr>
                <p:cNvSpPr txBox="1"/>
                <p:nvPr/>
              </p:nvSpPr>
              <p:spPr>
                <a:xfrm>
                  <a:off x="2272591" y="5516474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80835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28</a:t>
                  </a:r>
                </a:p>
              </p:txBody>
            </p:sp>
          </p:grpSp>
          <p:grpSp>
            <p:nvGrpSpPr>
              <p:cNvPr id="18" name="Graphique 2">
                <a:extLst>
                  <a:ext uri="{FF2B5EF4-FFF2-40B4-BE49-F238E27FC236}">
                    <a16:creationId xmlns:a16="http://schemas.microsoft.com/office/drawing/2014/main" id="{C0A0DD45-238A-4C49-ABB6-5D0684867CEB}"/>
                  </a:ext>
                </a:extLst>
              </p:cNvPr>
              <p:cNvGrpSpPr/>
              <p:nvPr/>
            </p:nvGrpSpPr>
            <p:grpSpPr>
              <a:xfrm>
                <a:off x="3261832" y="2632912"/>
                <a:ext cx="312906" cy="3114256"/>
                <a:chOff x="3261832" y="2632912"/>
                <a:chExt cx="312906" cy="3114256"/>
              </a:xfrm>
              <a:solidFill>
                <a:srgbClr val="000000"/>
              </a:solidFill>
            </p:grpSpPr>
            <p:sp>
              <p:nvSpPr>
                <p:cNvPr id="19" name="Forme libre : forme 18">
                  <a:extLst>
                    <a:ext uri="{FF2B5EF4-FFF2-40B4-BE49-F238E27FC236}">
                      <a16:creationId xmlns:a16="http://schemas.microsoft.com/office/drawing/2014/main" id="{2608EA0F-BE2A-4ACB-9257-A8849E82EB63}"/>
                    </a:ext>
                  </a:extLst>
                </p:cNvPr>
                <p:cNvSpPr/>
                <p:nvPr/>
              </p:nvSpPr>
              <p:spPr>
                <a:xfrm>
                  <a:off x="3414113" y="2632912"/>
                  <a:ext cx="5581" cy="2773914"/>
                </a:xfrm>
                <a:custGeom>
                  <a:avLst/>
                  <a:gdLst>
                    <a:gd name="connsiteX0" fmla="*/ 526 w 5581"/>
                    <a:gd name="connsiteY0" fmla="*/ 2774472 h 2773914"/>
                    <a:gd name="connsiteX1" fmla="*/ 526 w 5581"/>
                    <a:gd name="connsiteY1" fmla="*/ 557 h 2773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581" h="2773914">
                      <a:moveTo>
                        <a:pt x="526" y="2774472"/>
                      </a:moveTo>
                      <a:lnTo>
                        <a:pt x="526" y="557"/>
                      </a:lnTo>
                    </a:path>
                  </a:pathLst>
                </a:custGeom>
                <a:ln w="557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0" name="ZoneTexte 19">
                  <a:extLst>
                    <a:ext uri="{FF2B5EF4-FFF2-40B4-BE49-F238E27FC236}">
                      <a16:creationId xmlns:a16="http://schemas.microsoft.com/office/drawing/2014/main" id="{88907AD2-F060-456C-AE8A-072BA35E943D}"/>
                    </a:ext>
                  </a:extLst>
                </p:cNvPr>
                <p:cNvSpPr txBox="1"/>
                <p:nvPr/>
              </p:nvSpPr>
              <p:spPr>
                <a:xfrm>
                  <a:off x="3261832" y="5516336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80835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32</a:t>
                  </a:r>
                </a:p>
              </p:txBody>
            </p:sp>
          </p:grpSp>
          <p:grpSp>
            <p:nvGrpSpPr>
              <p:cNvPr id="21" name="Graphique 2">
                <a:extLst>
                  <a:ext uri="{FF2B5EF4-FFF2-40B4-BE49-F238E27FC236}">
                    <a16:creationId xmlns:a16="http://schemas.microsoft.com/office/drawing/2014/main" id="{67CE0E9B-DEA1-43FA-B811-6D0077148E4F}"/>
                  </a:ext>
                </a:extLst>
              </p:cNvPr>
              <p:cNvGrpSpPr/>
              <p:nvPr/>
            </p:nvGrpSpPr>
            <p:grpSpPr>
              <a:xfrm>
                <a:off x="4248496" y="2632912"/>
                <a:ext cx="312906" cy="3108238"/>
                <a:chOff x="4248496" y="2632912"/>
                <a:chExt cx="312906" cy="3108238"/>
              </a:xfrm>
              <a:solidFill>
                <a:srgbClr val="000000"/>
              </a:solidFill>
            </p:grpSpPr>
            <p:sp>
              <p:nvSpPr>
                <p:cNvPr id="22" name="Forme libre : forme 21">
                  <a:extLst>
                    <a:ext uri="{FF2B5EF4-FFF2-40B4-BE49-F238E27FC236}">
                      <a16:creationId xmlns:a16="http://schemas.microsoft.com/office/drawing/2014/main" id="{709108FE-5E4F-4D83-B3E2-C665F936E0C7}"/>
                    </a:ext>
                  </a:extLst>
                </p:cNvPr>
                <p:cNvSpPr/>
                <p:nvPr/>
              </p:nvSpPr>
              <p:spPr>
                <a:xfrm>
                  <a:off x="4399181" y="2632912"/>
                  <a:ext cx="5581" cy="2773914"/>
                </a:xfrm>
                <a:custGeom>
                  <a:avLst/>
                  <a:gdLst>
                    <a:gd name="connsiteX0" fmla="*/ 703 w 5581"/>
                    <a:gd name="connsiteY0" fmla="*/ 2774472 h 2773914"/>
                    <a:gd name="connsiteX1" fmla="*/ 703 w 5581"/>
                    <a:gd name="connsiteY1" fmla="*/ 557 h 2773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581" h="2773914">
                      <a:moveTo>
                        <a:pt x="703" y="2774472"/>
                      </a:moveTo>
                      <a:lnTo>
                        <a:pt x="703" y="557"/>
                      </a:lnTo>
                    </a:path>
                  </a:pathLst>
                </a:custGeom>
                <a:ln w="557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3" name="ZoneTexte 22">
                  <a:extLst>
                    <a:ext uri="{FF2B5EF4-FFF2-40B4-BE49-F238E27FC236}">
                      <a16:creationId xmlns:a16="http://schemas.microsoft.com/office/drawing/2014/main" id="{8B8B4944-FE92-416F-B3A4-7EB6A705C275}"/>
                    </a:ext>
                  </a:extLst>
                </p:cNvPr>
                <p:cNvSpPr txBox="1"/>
                <p:nvPr/>
              </p:nvSpPr>
              <p:spPr>
                <a:xfrm>
                  <a:off x="4248496" y="5510318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80835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35</a:t>
                  </a:r>
                </a:p>
              </p:txBody>
            </p:sp>
          </p:grpSp>
          <p:sp>
            <p:nvSpPr>
              <p:cNvPr id="24" name="Forme libre : forme 23">
                <a:extLst>
                  <a:ext uri="{FF2B5EF4-FFF2-40B4-BE49-F238E27FC236}">
                    <a16:creationId xmlns:a16="http://schemas.microsoft.com/office/drawing/2014/main" id="{2DE17D86-116A-4B03-B3B9-A5E2A0D6C109}"/>
                  </a:ext>
                </a:extLst>
              </p:cNvPr>
              <p:cNvSpPr/>
              <p:nvPr/>
            </p:nvSpPr>
            <p:spPr>
              <a:xfrm>
                <a:off x="902189" y="5406826"/>
                <a:ext cx="4038779" cy="5581"/>
              </a:xfrm>
              <a:custGeom>
                <a:avLst/>
                <a:gdLst>
                  <a:gd name="connsiteX0" fmla="*/ 76 w 4038779"/>
                  <a:gd name="connsiteY0" fmla="*/ 557 h 5581"/>
                  <a:gd name="connsiteX1" fmla="*/ 76 w 4038779"/>
                  <a:gd name="connsiteY1" fmla="*/ 557 h 5581"/>
                  <a:gd name="connsiteX2" fmla="*/ 4038856 w 4038779"/>
                  <a:gd name="connsiteY2" fmla="*/ 557 h 5581"/>
                  <a:gd name="connsiteX3" fmla="*/ 4038856 w 4038779"/>
                  <a:gd name="connsiteY3" fmla="*/ 557 h 5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38779" h="5581">
                    <a:moveTo>
                      <a:pt x="76" y="557"/>
                    </a:moveTo>
                    <a:lnTo>
                      <a:pt x="76" y="557"/>
                    </a:lnTo>
                    <a:lnTo>
                      <a:pt x="4038856" y="557"/>
                    </a:lnTo>
                    <a:lnTo>
                      <a:pt x="4038856" y="557"/>
                    </a:lnTo>
                  </a:path>
                </a:pathLst>
              </a:custGeom>
              <a:noFill/>
              <a:ln w="5572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5" name="ZoneTexte 24">
                <a:extLst>
                  <a:ext uri="{FF2B5EF4-FFF2-40B4-BE49-F238E27FC236}">
                    <a16:creationId xmlns:a16="http://schemas.microsoft.com/office/drawing/2014/main" id="{9EA616AB-8BEB-4454-A8B8-C9F32128DBFC}"/>
                  </a:ext>
                </a:extLst>
              </p:cNvPr>
              <p:cNvSpPr txBox="1"/>
              <p:nvPr/>
            </p:nvSpPr>
            <p:spPr>
              <a:xfrm>
                <a:off x="2247277" y="5636323"/>
                <a:ext cx="124104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durée de travail</a:t>
                </a:r>
              </a:p>
            </p:txBody>
          </p:sp>
        </p:grpSp>
        <p:grpSp>
          <p:nvGrpSpPr>
            <p:cNvPr id="27" name="Graphique 2">
              <a:extLst>
                <a:ext uri="{FF2B5EF4-FFF2-40B4-BE49-F238E27FC236}">
                  <a16:creationId xmlns:a16="http://schemas.microsoft.com/office/drawing/2014/main" id="{9F3FA1F6-5051-47C1-8A74-5614401E4BC8}"/>
                </a:ext>
              </a:extLst>
            </p:cNvPr>
            <p:cNvGrpSpPr/>
            <p:nvPr/>
          </p:nvGrpSpPr>
          <p:grpSpPr>
            <a:xfrm>
              <a:off x="404479" y="2632912"/>
              <a:ext cx="4536489" cy="2877163"/>
              <a:chOff x="404479" y="2632912"/>
              <a:chExt cx="4536489" cy="2877163"/>
            </a:xfrm>
          </p:grpSpPr>
          <p:grpSp>
            <p:nvGrpSpPr>
              <p:cNvPr id="28" name="Graphique 2">
                <a:extLst>
                  <a:ext uri="{FF2B5EF4-FFF2-40B4-BE49-F238E27FC236}">
                    <a16:creationId xmlns:a16="http://schemas.microsoft.com/office/drawing/2014/main" id="{49B0B8E0-91B0-4B66-81FF-EC58114C62C7}"/>
                  </a:ext>
                </a:extLst>
              </p:cNvPr>
              <p:cNvGrpSpPr/>
              <p:nvPr/>
            </p:nvGrpSpPr>
            <p:grpSpPr>
              <a:xfrm>
                <a:off x="702447" y="5279243"/>
                <a:ext cx="4238521" cy="230832"/>
                <a:chOff x="702447" y="5279243"/>
                <a:chExt cx="4238521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29" name="Forme libre : forme 28">
                  <a:extLst>
                    <a:ext uri="{FF2B5EF4-FFF2-40B4-BE49-F238E27FC236}">
                      <a16:creationId xmlns:a16="http://schemas.microsoft.com/office/drawing/2014/main" id="{D48C28F0-6566-48B2-B460-F00EDF3B2C2B}"/>
                    </a:ext>
                  </a:extLst>
                </p:cNvPr>
                <p:cNvSpPr/>
                <p:nvPr/>
              </p:nvSpPr>
              <p:spPr>
                <a:xfrm>
                  <a:off x="902189" y="5406826"/>
                  <a:ext cx="4038779" cy="5581"/>
                </a:xfrm>
                <a:custGeom>
                  <a:avLst/>
                  <a:gdLst>
                    <a:gd name="connsiteX0" fmla="*/ 76 w 4038779"/>
                    <a:gd name="connsiteY0" fmla="*/ 557 h 5581"/>
                    <a:gd name="connsiteX1" fmla="*/ 4038856 w 4038779"/>
                    <a:gd name="connsiteY1" fmla="*/ 557 h 5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38779" h="5581">
                      <a:moveTo>
                        <a:pt x="76" y="557"/>
                      </a:moveTo>
                      <a:lnTo>
                        <a:pt x="4038856" y="557"/>
                      </a:lnTo>
                    </a:path>
                  </a:pathLst>
                </a:custGeom>
                <a:ln w="557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0" name="ZoneTexte 29">
                  <a:extLst>
                    <a:ext uri="{FF2B5EF4-FFF2-40B4-BE49-F238E27FC236}">
                      <a16:creationId xmlns:a16="http://schemas.microsoft.com/office/drawing/2014/main" id="{83430A9A-CD2E-4B57-96B7-9EF7AA50E780}"/>
                    </a:ext>
                  </a:extLst>
                </p:cNvPr>
                <p:cNvSpPr txBox="1"/>
                <p:nvPr/>
              </p:nvSpPr>
              <p:spPr>
                <a:xfrm>
                  <a:off x="702447" y="5279243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43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31" name="Graphique 2">
                <a:extLst>
                  <a:ext uri="{FF2B5EF4-FFF2-40B4-BE49-F238E27FC236}">
                    <a16:creationId xmlns:a16="http://schemas.microsoft.com/office/drawing/2014/main" id="{BD77A000-0B03-4A8D-9F1E-630CA645DCB4}"/>
                  </a:ext>
                </a:extLst>
              </p:cNvPr>
              <p:cNvGrpSpPr/>
              <p:nvPr/>
            </p:nvGrpSpPr>
            <p:grpSpPr>
              <a:xfrm>
                <a:off x="643068" y="4074781"/>
                <a:ext cx="4297900" cy="230832"/>
                <a:chOff x="643068" y="4074781"/>
                <a:chExt cx="4297900" cy="230832"/>
              </a:xfrm>
              <a:solidFill>
                <a:srgbClr val="000000"/>
              </a:solidFill>
            </p:grpSpPr>
            <p:sp>
              <p:nvSpPr>
                <p:cNvPr id="32" name="Forme libre : forme 31">
                  <a:extLst>
                    <a:ext uri="{FF2B5EF4-FFF2-40B4-BE49-F238E27FC236}">
                      <a16:creationId xmlns:a16="http://schemas.microsoft.com/office/drawing/2014/main" id="{89BBBBB6-EA7D-4AFE-8E60-5E4EF6156C98}"/>
                    </a:ext>
                  </a:extLst>
                </p:cNvPr>
                <p:cNvSpPr/>
                <p:nvPr/>
              </p:nvSpPr>
              <p:spPr>
                <a:xfrm>
                  <a:off x="902189" y="4190197"/>
                  <a:ext cx="4038779" cy="5581"/>
                </a:xfrm>
                <a:custGeom>
                  <a:avLst/>
                  <a:gdLst>
                    <a:gd name="connsiteX0" fmla="*/ 76 w 4038779"/>
                    <a:gd name="connsiteY0" fmla="*/ 339 h 5581"/>
                    <a:gd name="connsiteX1" fmla="*/ 4038856 w 4038779"/>
                    <a:gd name="connsiteY1" fmla="*/ 339 h 5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38779" h="5581">
                      <a:moveTo>
                        <a:pt x="76" y="339"/>
                      </a:moveTo>
                      <a:lnTo>
                        <a:pt x="4038856" y="339"/>
                      </a:lnTo>
                    </a:path>
                  </a:pathLst>
                </a:custGeom>
                <a:ln w="557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3" name="ZoneTexte 32">
                  <a:extLst>
                    <a:ext uri="{FF2B5EF4-FFF2-40B4-BE49-F238E27FC236}">
                      <a16:creationId xmlns:a16="http://schemas.microsoft.com/office/drawing/2014/main" id="{99A5FE0D-ABD6-476B-8461-39FA6F3331CD}"/>
                    </a:ext>
                  </a:extLst>
                </p:cNvPr>
                <p:cNvSpPr txBox="1"/>
                <p:nvPr/>
              </p:nvSpPr>
              <p:spPr>
                <a:xfrm>
                  <a:off x="643068" y="4074781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43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50</a:t>
                  </a:r>
                </a:p>
              </p:txBody>
            </p:sp>
          </p:grpSp>
          <p:grpSp>
            <p:nvGrpSpPr>
              <p:cNvPr id="34" name="Graphique 2">
                <a:extLst>
                  <a:ext uri="{FF2B5EF4-FFF2-40B4-BE49-F238E27FC236}">
                    <a16:creationId xmlns:a16="http://schemas.microsoft.com/office/drawing/2014/main" id="{A21889B9-9248-4263-9CB8-A784C6208EEC}"/>
                  </a:ext>
                </a:extLst>
              </p:cNvPr>
              <p:cNvGrpSpPr/>
              <p:nvPr/>
            </p:nvGrpSpPr>
            <p:grpSpPr>
              <a:xfrm>
                <a:off x="590763" y="2857374"/>
                <a:ext cx="4350205" cy="230832"/>
                <a:chOff x="590763" y="2857374"/>
                <a:chExt cx="4350205" cy="230832"/>
              </a:xfrm>
              <a:solidFill>
                <a:srgbClr val="000000"/>
              </a:solidFill>
            </p:grpSpPr>
            <p:sp>
              <p:nvSpPr>
                <p:cNvPr id="35" name="Forme libre : forme 34">
                  <a:extLst>
                    <a:ext uri="{FF2B5EF4-FFF2-40B4-BE49-F238E27FC236}">
                      <a16:creationId xmlns:a16="http://schemas.microsoft.com/office/drawing/2014/main" id="{62243C1F-734B-4E2D-A02B-3F3865F933EE}"/>
                    </a:ext>
                  </a:extLst>
                </p:cNvPr>
                <p:cNvSpPr/>
                <p:nvPr/>
              </p:nvSpPr>
              <p:spPr>
                <a:xfrm>
                  <a:off x="902189" y="2973568"/>
                  <a:ext cx="4038779" cy="5581"/>
                </a:xfrm>
                <a:custGeom>
                  <a:avLst/>
                  <a:gdLst>
                    <a:gd name="connsiteX0" fmla="*/ 76 w 4038779"/>
                    <a:gd name="connsiteY0" fmla="*/ 121 h 5581"/>
                    <a:gd name="connsiteX1" fmla="*/ 4038856 w 4038779"/>
                    <a:gd name="connsiteY1" fmla="*/ 121 h 5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38779" h="5581">
                      <a:moveTo>
                        <a:pt x="76" y="121"/>
                      </a:moveTo>
                      <a:lnTo>
                        <a:pt x="4038856" y="121"/>
                      </a:lnTo>
                    </a:path>
                  </a:pathLst>
                </a:custGeom>
                <a:ln w="557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6" name="ZoneTexte 35">
                  <a:extLst>
                    <a:ext uri="{FF2B5EF4-FFF2-40B4-BE49-F238E27FC236}">
                      <a16:creationId xmlns:a16="http://schemas.microsoft.com/office/drawing/2014/main" id="{46005E3E-D24E-421F-B78A-5DDA01313945}"/>
                    </a:ext>
                  </a:extLst>
                </p:cNvPr>
                <p:cNvSpPr txBox="1"/>
                <p:nvPr/>
              </p:nvSpPr>
              <p:spPr>
                <a:xfrm>
                  <a:off x="590763" y="2857374"/>
                  <a:ext cx="37702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43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100</a:t>
                  </a:r>
                </a:p>
              </p:txBody>
            </p:sp>
          </p:grp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B47F737B-7F77-445F-B3E1-7295ADB20235}"/>
                  </a:ext>
                </a:extLst>
              </p:cNvPr>
              <p:cNvSpPr/>
              <p:nvPr/>
            </p:nvSpPr>
            <p:spPr>
              <a:xfrm>
                <a:off x="902189" y="2632912"/>
                <a:ext cx="5581" cy="2773914"/>
              </a:xfrm>
              <a:custGeom>
                <a:avLst/>
                <a:gdLst>
                  <a:gd name="connsiteX0" fmla="*/ 76 w 5581"/>
                  <a:gd name="connsiteY0" fmla="*/ 60 h 2773914"/>
                  <a:gd name="connsiteX1" fmla="*/ 76 w 5581"/>
                  <a:gd name="connsiteY1" fmla="*/ 60 h 2773914"/>
                  <a:gd name="connsiteX2" fmla="*/ 76 w 5581"/>
                  <a:gd name="connsiteY2" fmla="*/ 2773975 h 2773914"/>
                  <a:gd name="connsiteX3" fmla="*/ 76 w 5581"/>
                  <a:gd name="connsiteY3" fmla="*/ 2773975 h 277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81" h="2773914">
                    <a:moveTo>
                      <a:pt x="76" y="60"/>
                    </a:moveTo>
                    <a:lnTo>
                      <a:pt x="76" y="60"/>
                    </a:lnTo>
                    <a:lnTo>
                      <a:pt x="76" y="2773975"/>
                    </a:lnTo>
                    <a:lnTo>
                      <a:pt x="76" y="2773975"/>
                    </a:lnTo>
                  </a:path>
                </a:pathLst>
              </a:custGeom>
              <a:noFill/>
              <a:ln w="5572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8" name="ZoneTexte 37">
                <a:extLst>
                  <a:ext uri="{FF2B5EF4-FFF2-40B4-BE49-F238E27FC236}">
                    <a16:creationId xmlns:a16="http://schemas.microsoft.com/office/drawing/2014/main" id="{A7C6C564-108E-4E68-970E-352B260D115D}"/>
                  </a:ext>
                </a:extLst>
              </p:cNvPr>
              <p:cNvSpPr txBox="1"/>
              <p:nvPr/>
            </p:nvSpPr>
            <p:spPr>
              <a:xfrm rot="16200000">
                <a:off x="190959" y="3881369"/>
                <a:ext cx="70403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41" name="Graphique 2">
              <a:extLst>
                <a:ext uri="{FF2B5EF4-FFF2-40B4-BE49-F238E27FC236}">
                  <a16:creationId xmlns:a16="http://schemas.microsoft.com/office/drawing/2014/main" id="{73191140-8D0E-463A-94D4-ABCD89E0BFB6}"/>
                </a:ext>
              </a:extLst>
            </p:cNvPr>
            <p:cNvGrpSpPr/>
            <p:nvPr/>
          </p:nvGrpSpPr>
          <p:grpSpPr>
            <a:xfrm>
              <a:off x="1000695" y="2632912"/>
              <a:ext cx="3841766" cy="2773914"/>
              <a:chOff x="1000695" y="2632912"/>
              <a:chExt cx="3841766" cy="2773914"/>
            </a:xfrm>
          </p:grpSpPr>
          <p:grpSp>
            <p:nvGrpSpPr>
              <p:cNvPr id="42" name="Graphique 2">
                <a:extLst>
                  <a:ext uri="{FF2B5EF4-FFF2-40B4-BE49-F238E27FC236}">
                    <a16:creationId xmlns:a16="http://schemas.microsoft.com/office/drawing/2014/main" id="{6BBE750F-48DD-4B53-99C0-495E4E8699EA}"/>
                  </a:ext>
                </a:extLst>
              </p:cNvPr>
              <p:cNvGrpSpPr/>
              <p:nvPr/>
            </p:nvGrpSpPr>
            <p:grpSpPr>
              <a:xfrm>
                <a:off x="1000695" y="2705909"/>
                <a:ext cx="3398485" cy="2700916"/>
                <a:chOff x="1000695" y="2705909"/>
                <a:chExt cx="3398485" cy="2700916"/>
              </a:xfrm>
              <a:solidFill>
                <a:srgbClr val="1F77B4">
                  <a:alpha val="75000"/>
                </a:srgbClr>
              </a:solidFill>
            </p:grpSpPr>
            <p:sp>
              <p:nvSpPr>
                <p:cNvPr id="43" name="Forme libre : forme 42">
                  <a:extLst>
                    <a:ext uri="{FF2B5EF4-FFF2-40B4-BE49-F238E27FC236}">
                      <a16:creationId xmlns:a16="http://schemas.microsoft.com/office/drawing/2014/main" id="{EF7449A0-AEDC-4B26-98FF-A6AAA5E345E2}"/>
                    </a:ext>
                  </a:extLst>
                </p:cNvPr>
                <p:cNvSpPr/>
                <p:nvPr/>
              </p:nvSpPr>
              <p:spPr>
                <a:xfrm>
                  <a:off x="1000695" y="5139167"/>
                  <a:ext cx="443280" cy="267658"/>
                </a:xfrm>
                <a:custGeom>
                  <a:avLst/>
                  <a:gdLst>
                    <a:gd name="connsiteX0" fmla="*/ 94 w 443280"/>
                    <a:gd name="connsiteY0" fmla="*/ 60 h 267658"/>
                    <a:gd name="connsiteX1" fmla="*/ 443375 w 443280"/>
                    <a:gd name="connsiteY1" fmla="*/ 60 h 267658"/>
                    <a:gd name="connsiteX2" fmla="*/ 443375 w 443280"/>
                    <a:gd name="connsiteY2" fmla="*/ 267718 h 267658"/>
                    <a:gd name="connsiteX3" fmla="*/ 94 w 443280"/>
                    <a:gd name="connsiteY3" fmla="*/ 267718 h 267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3280" h="267658">
                      <a:moveTo>
                        <a:pt x="94" y="60"/>
                      </a:moveTo>
                      <a:lnTo>
                        <a:pt x="443375" y="60"/>
                      </a:lnTo>
                      <a:lnTo>
                        <a:pt x="443375" y="267718"/>
                      </a:lnTo>
                      <a:lnTo>
                        <a:pt x="94" y="267718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5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4" name="Forme libre : forme 43">
                  <a:extLst>
                    <a:ext uri="{FF2B5EF4-FFF2-40B4-BE49-F238E27FC236}">
                      <a16:creationId xmlns:a16="http://schemas.microsoft.com/office/drawing/2014/main" id="{0881F10F-9867-444B-BFF7-3773931CAEA0}"/>
                    </a:ext>
                  </a:extLst>
                </p:cNvPr>
                <p:cNvSpPr/>
                <p:nvPr/>
              </p:nvSpPr>
              <p:spPr>
                <a:xfrm>
                  <a:off x="1985764" y="5401245"/>
                  <a:ext cx="443280" cy="5581"/>
                </a:xfrm>
                <a:custGeom>
                  <a:avLst/>
                  <a:gdLst>
                    <a:gd name="connsiteX0" fmla="*/ 271 w 443280"/>
                    <a:gd name="connsiteY0" fmla="*/ 60 h 5581"/>
                    <a:gd name="connsiteX1" fmla="*/ 443551 w 443280"/>
                    <a:gd name="connsiteY1" fmla="*/ 60 h 5581"/>
                    <a:gd name="connsiteX2" fmla="*/ 443551 w 443280"/>
                    <a:gd name="connsiteY2" fmla="*/ 5641 h 5581"/>
                    <a:gd name="connsiteX3" fmla="*/ 271 w 443280"/>
                    <a:gd name="connsiteY3" fmla="*/ 5641 h 5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3280" h="5581">
                      <a:moveTo>
                        <a:pt x="271" y="60"/>
                      </a:moveTo>
                      <a:lnTo>
                        <a:pt x="443551" y="60"/>
                      </a:lnTo>
                      <a:lnTo>
                        <a:pt x="443551" y="5641"/>
                      </a:lnTo>
                      <a:lnTo>
                        <a:pt x="271" y="5641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5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5" name="Forme libre : forme 44">
                  <a:extLst>
                    <a:ext uri="{FF2B5EF4-FFF2-40B4-BE49-F238E27FC236}">
                      <a16:creationId xmlns:a16="http://schemas.microsoft.com/office/drawing/2014/main" id="{C40C6970-F0DD-4F49-930F-B9AC577F49A0}"/>
                    </a:ext>
                  </a:extLst>
                </p:cNvPr>
                <p:cNvSpPr/>
                <p:nvPr/>
              </p:nvSpPr>
              <p:spPr>
                <a:xfrm>
                  <a:off x="2970832" y="5333828"/>
                  <a:ext cx="443280" cy="72997"/>
                </a:xfrm>
                <a:custGeom>
                  <a:avLst/>
                  <a:gdLst>
                    <a:gd name="connsiteX0" fmla="*/ 447 w 443280"/>
                    <a:gd name="connsiteY0" fmla="*/ 60 h 72997"/>
                    <a:gd name="connsiteX1" fmla="*/ 443728 w 443280"/>
                    <a:gd name="connsiteY1" fmla="*/ 60 h 72997"/>
                    <a:gd name="connsiteX2" fmla="*/ 443728 w 443280"/>
                    <a:gd name="connsiteY2" fmla="*/ 73058 h 72997"/>
                    <a:gd name="connsiteX3" fmla="*/ 447 w 443280"/>
                    <a:gd name="connsiteY3" fmla="*/ 73058 h 72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3280" h="72997">
                      <a:moveTo>
                        <a:pt x="447" y="60"/>
                      </a:moveTo>
                      <a:lnTo>
                        <a:pt x="443728" y="60"/>
                      </a:lnTo>
                      <a:lnTo>
                        <a:pt x="443728" y="73058"/>
                      </a:lnTo>
                      <a:lnTo>
                        <a:pt x="447" y="73058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5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6" name="Forme libre : forme 45">
                  <a:extLst>
                    <a:ext uri="{FF2B5EF4-FFF2-40B4-BE49-F238E27FC236}">
                      <a16:creationId xmlns:a16="http://schemas.microsoft.com/office/drawing/2014/main" id="{5E7AFB4C-DA13-4972-889F-97F7E4187E91}"/>
                    </a:ext>
                  </a:extLst>
                </p:cNvPr>
                <p:cNvSpPr/>
                <p:nvPr/>
              </p:nvSpPr>
              <p:spPr>
                <a:xfrm>
                  <a:off x="3955900" y="2705909"/>
                  <a:ext cx="443280" cy="2700916"/>
                </a:xfrm>
                <a:custGeom>
                  <a:avLst/>
                  <a:gdLst>
                    <a:gd name="connsiteX0" fmla="*/ 624 w 443280"/>
                    <a:gd name="connsiteY0" fmla="*/ 60 h 2700916"/>
                    <a:gd name="connsiteX1" fmla="*/ 443904 w 443280"/>
                    <a:gd name="connsiteY1" fmla="*/ 60 h 2700916"/>
                    <a:gd name="connsiteX2" fmla="*/ 443904 w 443280"/>
                    <a:gd name="connsiteY2" fmla="*/ 2700977 h 2700916"/>
                    <a:gd name="connsiteX3" fmla="*/ 624 w 443280"/>
                    <a:gd name="connsiteY3" fmla="*/ 2700977 h 27009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3280" h="2700916">
                      <a:moveTo>
                        <a:pt x="624" y="60"/>
                      </a:moveTo>
                      <a:lnTo>
                        <a:pt x="443904" y="60"/>
                      </a:lnTo>
                      <a:lnTo>
                        <a:pt x="443904" y="2700977"/>
                      </a:lnTo>
                      <a:lnTo>
                        <a:pt x="624" y="2700977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5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47" name="Graphique 2">
                <a:extLst>
                  <a:ext uri="{FF2B5EF4-FFF2-40B4-BE49-F238E27FC236}">
                    <a16:creationId xmlns:a16="http://schemas.microsoft.com/office/drawing/2014/main" id="{07508226-09FB-48B0-B5D8-6A90A6A4B518}"/>
                  </a:ext>
                </a:extLst>
              </p:cNvPr>
              <p:cNvGrpSpPr/>
              <p:nvPr/>
            </p:nvGrpSpPr>
            <p:grpSpPr>
              <a:xfrm>
                <a:off x="1443976" y="2632912"/>
                <a:ext cx="3398485" cy="2773914"/>
                <a:chOff x="1443976" y="2632912"/>
                <a:chExt cx="3398485" cy="2773914"/>
              </a:xfrm>
              <a:solidFill>
                <a:srgbClr val="FF7F0E">
                  <a:alpha val="75000"/>
                </a:srgbClr>
              </a:solidFill>
            </p:grpSpPr>
            <p:sp>
              <p:nvSpPr>
                <p:cNvPr id="48" name="Forme libre : forme 47">
                  <a:extLst>
                    <a:ext uri="{FF2B5EF4-FFF2-40B4-BE49-F238E27FC236}">
                      <a16:creationId xmlns:a16="http://schemas.microsoft.com/office/drawing/2014/main" id="{B9044B6B-4575-42AA-A958-F5BA1E99F5A8}"/>
                    </a:ext>
                  </a:extLst>
                </p:cNvPr>
                <p:cNvSpPr/>
                <p:nvPr/>
              </p:nvSpPr>
              <p:spPr>
                <a:xfrm>
                  <a:off x="1443976" y="5139167"/>
                  <a:ext cx="443280" cy="267658"/>
                </a:xfrm>
                <a:custGeom>
                  <a:avLst/>
                  <a:gdLst>
                    <a:gd name="connsiteX0" fmla="*/ 94 w 443280"/>
                    <a:gd name="connsiteY0" fmla="*/ 60 h 267658"/>
                    <a:gd name="connsiteX1" fmla="*/ 443375 w 443280"/>
                    <a:gd name="connsiteY1" fmla="*/ 60 h 267658"/>
                    <a:gd name="connsiteX2" fmla="*/ 443375 w 443280"/>
                    <a:gd name="connsiteY2" fmla="*/ 267718 h 267658"/>
                    <a:gd name="connsiteX3" fmla="*/ 94 w 443280"/>
                    <a:gd name="connsiteY3" fmla="*/ 267718 h 267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3280" h="267658">
                      <a:moveTo>
                        <a:pt x="94" y="60"/>
                      </a:moveTo>
                      <a:lnTo>
                        <a:pt x="443375" y="60"/>
                      </a:lnTo>
                      <a:lnTo>
                        <a:pt x="443375" y="267718"/>
                      </a:lnTo>
                      <a:lnTo>
                        <a:pt x="94" y="267718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5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9" name="Forme libre : forme 48">
                  <a:extLst>
                    <a:ext uri="{FF2B5EF4-FFF2-40B4-BE49-F238E27FC236}">
                      <a16:creationId xmlns:a16="http://schemas.microsoft.com/office/drawing/2014/main" id="{53861216-516F-4927-9635-637159DCA2E2}"/>
                    </a:ext>
                  </a:extLst>
                </p:cNvPr>
                <p:cNvSpPr/>
                <p:nvPr/>
              </p:nvSpPr>
              <p:spPr>
                <a:xfrm>
                  <a:off x="2429044" y="5285163"/>
                  <a:ext cx="443280" cy="121662"/>
                </a:xfrm>
                <a:custGeom>
                  <a:avLst/>
                  <a:gdLst>
                    <a:gd name="connsiteX0" fmla="*/ 271 w 443280"/>
                    <a:gd name="connsiteY0" fmla="*/ 60 h 121662"/>
                    <a:gd name="connsiteX1" fmla="*/ 443551 w 443280"/>
                    <a:gd name="connsiteY1" fmla="*/ 60 h 121662"/>
                    <a:gd name="connsiteX2" fmla="*/ 443551 w 443280"/>
                    <a:gd name="connsiteY2" fmla="*/ 121723 h 121662"/>
                    <a:gd name="connsiteX3" fmla="*/ 271 w 443280"/>
                    <a:gd name="connsiteY3" fmla="*/ 121723 h 121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3280" h="121662">
                      <a:moveTo>
                        <a:pt x="271" y="60"/>
                      </a:moveTo>
                      <a:lnTo>
                        <a:pt x="443551" y="60"/>
                      </a:lnTo>
                      <a:lnTo>
                        <a:pt x="443551" y="121723"/>
                      </a:lnTo>
                      <a:lnTo>
                        <a:pt x="271" y="121723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5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0" name="Forme libre : forme 49">
                  <a:extLst>
                    <a:ext uri="{FF2B5EF4-FFF2-40B4-BE49-F238E27FC236}">
                      <a16:creationId xmlns:a16="http://schemas.microsoft.com/office/drawing/2014/main" id="{4156BFEB-7017-4B86-A743-ABD83F6F1A3A}"/>
                    </a:ext>
                  </a:extLst>
                </p:cNvPr>
                <p:cNvSpPr/>
                <p:nvPr/>
              </p:nvSpPr>
              <p:spPr>
                <a:xfrm>
                  <a:off x="3414113" y="5382493"/>
                  <a:ext cx="443280" cy="24332"/>
                </a:xfrm>
                <a:custGeom>
                  <a:avLst/>
                  <a:gdLst>
                    <a:gd name="connsiteX0" fmla="*/ 447 w 443280"/>
                    <a:gd name="connsiteY0" fmla="*/ 60 h 24332"/>
                    <a:gd name="connsiteX1" fmla="*/ 443728 w 443280"/>
                    <a:gd name="connsiteY1" fmla="*/ 60 h 24332"/>
                    <a:gd name="connsiteX2" fmla="*/ 443728 w 443280"/>
                    <a:gd name="connsiteY2" fmla="*/ 24393 h 24332"/>
                    <a:gd name="connsiteX3" fmla="*/ 447 w 443280"/>
                    <a:gd name="connsiteY3" fmla="*/ 24393 h 24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3280" h="24332">
                      <a:moveTo>
                        <a:pt x="447" y="60"/>
                      </a:moveTo>
                      <a:lnTo>
                        <a:pt x="443728" y="60"/>
                      </a:lnTo>
                      <a:lnTo>
                        <a:pt x="443728" y="24393"/>
                      </a:lnTo>
                      <a:lnTo>
                        <a:pt x="447" y="24393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5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1" name="Forme libre : forme 50">
                  <a:extLst>
                    <a:ext uri="{FF2B5EF4-FFF2-40B4-BE49-F238E27FC236}">
                      <a16:creationId xmlns:a16="http://schemas.microsoft.com/office/drawing/2014/main" id="{13835C91-6A4D-45F6-9DE4-F9CE850566EB}"/>
                    </a:ext>
                  </a:extLst>
                </p:cNvPr>
                <p:cNvSpPr/>
                <p:nvPr/>
              </p:nvSpPr>
              <p:spPr>
                <a:xfrm>
                  <a:off x="4399181" y="2632912"/>
                  <a:ext cx="443280" cy="2773914"/>
                </a:xfrm>
                <a:custGeom>
                  <a:avLst/>
                  <a:gdLst>
                    <a:gd name="connsiteX0" fmla="*/ 624 w 443280"/>
                    <a:gd name="connsiteY0" fmla="*/ 60 h 2773914"/>
                    <a:gd name="connsiteX1" fmla="*/ 443904 w 443280"/>
                    <a:gd name="connsiteY1" fmla="*/ 60 h 2773914"/>
                    <a:gd name="connsiteX2" fmla="*/ 443904 w 443280"/>
                    <a:gd name="connsiteY2" fmla="*/ 2773975 h 2773914"/>
                    <a:gd name="connsiteX3" fmla="*/ 624 w 443280"/>
                    <a:gd name="connsiteY3" fmla="*/ 2773975 h 2773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3280" h="2773914">
                      <a:moveTo>
                        <a:pt x="624" y="60"/>
                      </a:moveTo>
                      <a:lnTo>
                        <a:pt x="443904" y="60"/>
                      </a:lnTo>
                      <a:lnTo>
                        <a:pt x="443904" y="2773975"/>
                      </a:lnTo>
                      <a:lnTo>
                        <a:pt x="624" y="2773975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5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52" name="Graphique 2">
              <a:extLst>
                <a:ext uri="{FF2B5EF4-FFF2-40B4-BE49-F238E27FC236}">
                  <a16:creationId xmlns:a16="http://schemas.microsoft.com/office/drawing/2014/main" id="{738475EE-6078-4B9B-8640-79034B08578F}"/>
                </a:ext>
              </a:extLst>
            </p:cNvPr>
            <p:cNvGrpSpPr/>
            <p:nvPr/>
          </p:nvGrpSpPr>
          <p:grpSpPr>
            <a:xfrm>
              <a:off x="3098669" y="2632901"/>
              <a:ext cx="322382" cy="382474"/>
              <a:chOff x="3098669" y="2632901"/>
              <a:chExt cx="322382" cy="382474"/>
            </a:xfrm>
          </p:grpSpPr>
          <p:grpSp>
            <p:nvGrpSpPr>
              <p:cNvPr id="53" name="Graphique 2">
                <a:extLst>
                  <a:ext uri="{FF2B5EF4-FFF2-40B4-BE49-F238E27FC236}">
                    <a16:creationId xmlns:a16="http://schemas.microsoft.com/office/drawing/2014/main" id="{4FDFDDD0-6F92-458E-B541-AB2FC1CD9F59}"/>
                  </a:ext>
                </a:extLst>
              </p:cNvPr>
              <p:cNvGrpSpPr/>
              <p:nvPr/>
            </p:nvGrpSpPr>
            <p:grpSpPr>
              <a:xfrm>
                <a:off x="3098669" y="2632901"/>
                <a:ext cx="311831" cy="230832"/>
                <a:chOff x="3098669" y="2632901"/>
                <a:chExt cx="311831" cy="230832"/>
              </a:xfrm>
            </p:grpSpPr>
            <p:sp>
              <p:nvSpPr>
                <p:cNvPr id="54" name="Forme libre : forme 53">
                  <a:extLst>
                    <a:ext uri="{FF2B5EF4-FFF2-40B4-BE49-F238E27FC236}">
                      <a16:creationId xmlns:a16="http://schemas.microsoft.com/office/drawing/2014/main" id="{D76C5C3D-4030-4C49-A232-000E0F05DD24}"/>
                    </a:ext>
                  </a:extLst>
                </p:cNvPr>
                <p:cNvSpPr/>
                <p:nvPr/>
              </p:nvSpPr>
              <p:spPr>
                <a:xfrm>
                  <a:off x="3098669" y="2636143"/>
                  <a:ext cx="110153" cy="107928"/>
                </a:xfrm>
                <a:custGeom>
                  <a:avLst/>
                  <a:gdLst>
                    <a:gd name="connsiteX0" fmla="*/ 56533 w 55813"/>
                    <a:gd name="connsiteY0" fmla="*/ 27952 h 55813"/>
                    <a:gd name="connsiteX1" fmla="*/ 28627 w 55813"/>
                    <a:gd name="connsiteY1" fmla="*/ 55858 h 55813"/>
                    <a:gd name="connsiteX2" fmla="*/ 720 w 55813"/>
                    <a:gd name="connsiteY2" fmla="*/ 27952 h 55813"/>
                    <a:gd name="connsiteX3" fmla="*/ 28627 w 55813"/>
                    <a:gd name="connsiteY3" fmla="*/ 45 h 55813"/>
                    <a:gd name="connsiteX4" fmla="*/ 56533 w 55813"/>
                    <a:gd name="connsiteY4" fmla="*/ 27952 h 55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3" h="55813">
                      <a:moveTo>
                        <a:pt x="56533" y="27952"/>
                      </a:moveTo>
                      <a:cubicBezTo>
                        <a:pt x="56533" y="43364"/>
                        <a:pt x="44039" y="55858"/>
                        <a:pt x="28627" y="55858"/>
                      </a:cubicBezTo>
                      <a:cubicBezTo>
                        <a:pt x="13214" y="55858"/>
                        <a:pt x="720" y="43364"/>
                        <a:pt x="720" y="27952"/>
                      </a:cubicBezTo>
                      <a:cubicBezTo>
                        <a:pt x="720" y="12539"/>
                        <a:pt x="13214" y="45"/>
                        <a:pt x="28627" y="45"/>
                      </a:cubicBezTo>
                      <a:cubicBezTo>
                        <a:pt x="44039" y="45"/>
                        <a:pt x="56533" y="12539"/>
                        <a:pt x="56533" y="2795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144" cap="flat">
                  <a:solidFill>
                    <a:schemeClr val="accent2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" name="ZoneTexte 54">
                  <a:extLst>
                    <a:ext uri="{FF2B5EF4-FFF2-40B4-BE49-F238E27FC236}">
                      <a16:creationId xmlns:a16="http://schemas.microsoft.com/office/drawing/2014/main" id="{5F1BE3B5-89B8-4789-AFE2-41587113ECF3}"/>
                    </a:ext>
                  </a:extLst>
                </p:cNvPr>
                <p:cNvSpPr txBox="1"/>
                <p:nvPr/>
              </p:nvSpPr>
              <p:spPr>
                <a:xfrm>
                  <a:off x="3155302" y="2632901"/>
                  <a:ext cx="25519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43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56" name="Graphique 2">
                <a:extLst>
                  <a:ext uri="{FF2B5EF4-FFF2-40B4-BE49-F238E27FC236}">
                    <a16:creationId xmlns:a16="http://schemas.microsoft.com/office/drawing/2014/main" id="{CA7D97FD-415F-45DA-AA5C-F94ED8E170E0}"/>
                  </a:ext>
                </a:extLst>
              </p:cNvPr>
              <p:cNvGrpSpPr/>
              <p:nvPr/>
            </p:nvGrpSpPr>
            <p:grpSpPr>
              <a:xfrm>
                <a:off x="3100541" y="2769931"/>
                <a:ext cx="320510" cy="245444"/>
                <a:chOff x="3100541" y="2769931"/>
                <a:chExt cx="320510" cy="245444"/>
              </a:xfrm>
            </p:grpSpPr>
            <p:sp>
              <p:nvSpPr>
                <p:cNvPr id="57" name="Forme libre : forme 56">
                  <a:extLst>
                    <a:ext uri="{FF2B5EF4-FFF2-40B4-BE49-F238E27FC236}">
                      <a16:creationId xmlns:a16="http://schemas.microsoft.com/office/drawing/2014/main" id="{D14D5757-9689-4F61-9180-DE291A4F385D}"/>
                    </a:ext>
                  </a:extLst>
                </p:cNvPr>
                <p:cNvSpPr/>
                <p:nvPr/>
              </p:nvSpPr>
              <p:spPr>
                <a:xfrm>
                  <a:off x="3100541" y="2769931"/>
                  <a:ext cx="108282" cy="103630"/>
                </a:xfrm>
                <a:custGeom>
                  <a:avLst/>
                  <a:gdLst>
                    <a:gd name="connsiteX0" fmla="*/ 56572 w 55813"/>
                    <a:gd name="connsiteY0" fmla="*/ 27952 h 55813"/>
                    <a:gd name="connsiteX1" fmla="*/ 28666 w 55813"/>
                    <a:gd name="connsiteY1" fmla="*/ 55858 h 55813"/>
                    <a:gd name="connsiteX2" fmla="*/ 759 w 55813"/>
                    <a:gd name="connsiteY2" fmla="*/ 27952 h 55813"/>
                    <a:gd name="connsiteX3" fmla="*/ 28666 w 55813"/>
                    <a:gd name="connsiteY3" fmla="*/ 45 h 55813"/>
                    <a:gd name="connsiteX4" fmla="*/ 56572 w 55813"/>
                    <a:gd name="connsiteY4" fmla="*/ 27952 h 55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3" h="55813">
                      <a:moveTo>
                        <a:pt x="56572" y="27952"/>
                      </a:moveTo>
                      <a:cubicBezTo>
                        <a:pt x="56572" y="43364"/>
                        <a:pt x="44078" y="55858"/>
                        <a:pt x="28666" y="55858"/>
                      </a:cubicBezTo>
                      <a:cubicBezTo>
                        <a:pt x="13254" y="55858"/>
                        <a:pt x="759" y="43364"/>
                        <a:pt x="759" y="27952"/>
                      </a:cubicBezTo>
                      <a:cubicBezTo>
                        <a:pt x="759" y="12539"/>
                        <a:pt x="13254" y="45"/>
                        <a:pt x="28666" y="45"/>
                      </a:cubicBezTo>
                      <a:cubicBezTo>
                        <a:pt x="44078" y="45"/>
                        <a:pt x="56572" y="12539"/>
                        <a:pt x="56572" y="2795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1144" cap="flat">
                  <a:solidFill>
                    <a:schemeClr val="accent3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8" name="ZoneTexte 57">
                  <a:extLst>
                    <a:ext uri="{FF2B5EF4-FFF2-40B4-BE49-F238E27FC236}">
                      <a16:creationId xmlns:a16="http://schemas.microsoft.com/office/drawing/2014/main" id="{99F19F66-F345-4523-8FFC-B0AB9A1C9564}"/>
                    </a:ext>
                  </a:extLst>
                </p:cNvPr>
                <p:cNvSpPr txBox="1"/>
                <p:nvPr/>
              </p:nvSpPr>
              <p:spPr>
                <a:xfrm>
                  <a:off x="3153029" y="2784543"/>
                  <a:ext cx="2680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43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</p:grp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03710975-1A51-4648-AA74-9FA76882E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513" y="927995"/>
            <a:ext cx="451143" cy="451143"/>
          </a:xfrm>
          <a:prstGeom prst="rect">
            <a:avLst/>
          </a:prstGeom>
        </p:spPr>
      </p:pic>
      <p:sp>
        <p:nvSpPr>
          <p:cNvPr id="140" name="Flèche : droite 139">
            <a:extLst>
              <a:ext uri="{FF2B5EF4-FFF2-40B4-BE49-F238E27FC236}">
                <a16:creationId xmlns:a16="http://schemas.microsoft.com/office/drawing/2014/main" id="{A266E363-7EB0-4089-94D2-E952F2246996}"/>
              </a:ext>
            </a:extLst>
          </p:cNvPr>
          <p:cNvSpPr/>
          <p:nvPr/>
        </p:nvSpPr>
        <p:spPr>
          <a:xfrm>
            <a:off x="1028564" y="1842124"/>
            <a:ext cx="1494160" cy="822008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/>
              <a:t>Indicateur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7C70881E-A966-495C-B622-1EE89A2D446A}"/>
              </a:ext>
            </a:extLst>
          </p:cNvPr>
          <p:cNvSpPr txBox="1"/>
          <p:nvPr/>
        </p:nvSpPr>
        <p:spPr>
          <a:xfrm>
            <a:off x="7361533" y="2516667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114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9A8AF674-3B59-416D-82DA-4204B4CF8866}"/>
              </a:ext>
            </a:extLst>
          </p:cNvPr>
          <p:cNvSpPr txBox="1"/>
          <p:nvPr/>
        </p:nvSpPr>
        <p:spPr>
          <a:xfrm>
            <a:off x="6923835" y="2589434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111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CFF7634D-174B-4B93-9C57-8D7CBDF6DFE7}"/>
              </a:ext>
            </a:extLst>
          </p:cNvPr>
          <p:cNvSpPr txBox="1"/>
          <p:nvPr/>
        </p:nvSpPr>
        <p:spPr>
          <a:xfrm>
            <a:off x="4429213" y="4827538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24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965E249F-00EA-4B53-BBC6-AB2F86F46143}"/>
              </a:ext>
            </a:extLst>
          </p:cNvPr>
          <p:cNvSpPr txBox="1"/>
          <p:nvPr/>
        </p:nvSpPr>
        <p:spPr>
          <a:xfrm>
            <a:off x="3991929" y="4842861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24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BE08BC3A-D6D8-479F-9E72-8BDA662F9AFE}"/>
              </a:ext>
            </a:extLst>
          </p:cNvPr>
          <p:cNvSpPr txBox="1"/>
          <p:nvPr/>
        </p:nvSpPr>
        <p:spPr>
          <a:xfrm>
            <a:off x="5492040" y="4724666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E7A5DB66-7076-4D4C-9BC5-A6EB5C5AE598}"/>
              </a:ext>
            </a:extLst>
          </p:cNvPr>
          <p:cNvSpPr txBox="1"/>
          <p:nvPr/>
        </p:nvSpPr>
        <p:spPr>
          <a:xfrm>
            <a:off x="6005131" y="4788360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67135838-0C87-4006-91D3-8F0321E61703}"/>
              </a:ext>
            </a:extLst>
          </p:cNvPr>
          <p:cNvSpPr txBox="1"/>
          <p:nvPr/>
        </p:nvSpPr>
        <p:spPr>
          <a:xfrm>
            <a:off x="6451531" y="4842861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9E4CF5F0-97B5-4050-9E84-DB02A8CF31BE}"/>
              </a:ext>
            </a:extLst>
          </p:cNvPr>
          <p:cNvSpPr txBox="1"/>
          <p:nvPr/>
        </p:nvSpPr>
        <p:spPr>
          <a:xfrm>
            <a:off x="4322802" y="5685582"/>
            <a:ext cx="5346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Répartition équilibrée pour les contrats de 24h et 35h</a:t>
            </a:r>
          </a:p>
          <a:p>
            <a:r>
              <a:rPr lang="fr-FR" sz="12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Contrats de 32h : majoritairement féminins</a:t>
            </a:r>
          </a:p>
          <a:p>
            <a:r>
              <a:rPr lang="fr-FR" sz="120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Contrats de 28h : majoritairement masculins</a:t>
            </a:r>
          </a:p>
        </p:txBody>
      </p:sp>
      <p:sp>
        <p:nvSpPr>
          <p:cNvPr id="67" name="Flèche : haut 66">
            <a:extLst>
              <a:ext uri="{FF2B5EF4-FFF2-40B4-BE49-F238E27FC236}">
                <a16:creationId xmlns:a16="http://schemas.microsoft.com/office/drawing/2014/main" id="{A3BB8086-FC18-4E4F-8467-C15C52499DE0}"/>
              </a:ext>
            </a:extLst>
          </p:cNvPr>
          <p:cNvSpPr/>
          <p:nvPr/>
        </p:nvSpPr>
        <p:spPr>
          <a:xfrm rot="5400000">
            <a:off x="4013686" y="5648508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0907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10C02FC9-EBB9-4043-A884-2417E8D8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517" y="664008"/>
            <a:ext cx="5566549" cy="674042"/>
          </a:xfrm>
        </p:spPr>
        <p:txBody>
          <a:bodyPr>
            <a:normAutofit/>
          </a:bodyPr>
          <a:lstStyle/>
          <a:p>
            <a:r>
              <a:rPr lang="fr-FR" sz="3000"/>
              <a:t>Condition de travail</a:t>
            </a:r>
          </a:p>
        </p:txBody>
      </p:sp>
      <p:sp>
        <p:nvSpPr>
          <p:cNvPr id="128" name="ZoneTexte 127">
            <a:extLst>
              <a:ext uri="{FF2B5EF4-FFF2-40B4-BE49-F238E27FC236}">
                <a16:creationId xmlns:a16="http://schemas.microsoft.com/office/drawing/2014/main" id="{E4AD6CAD-E227-45AE-9843-BD79560E81B3}"/>
              </a:ext>
            </a:extLst>
          </p:cNvPr>
          <p:cNvSpPr txBox="1"/>
          <p:nvPr/>
        </p:nvSpPr>
        <p:spPr>
          <a:xfrm>
            <a:off x="6589611" y="1676691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effectifs par </a:t>
            </a:r>
            <a:r>
              <a:rPr lang="fr-FR" sz="120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service </a:t>
            </a:r>
          </a:p>
          <a:p>
            <a:r>
              <a:rPr lang="fr-FR" sz="120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en </a:t>
            </a:r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fonction du genre et du temps de travail</a:t>
            </a:r>
          </a:p>
        </p:txBody>
      </p:sp>
      <p:grpSp>
        <p:nvGrpSpPr>
          <p:cNvPr id="129" name="Graphique 2">
            <a:extLst>
              <a:ext uri="{FF2B5EF4-FFF2-40B4-BE49-F238E27FC236}">
                <a16:creationId xmlns:a16="http://schemas.microsoft.com/office/drawing/2014/main" id="{6D48060A-1076-41B4-8361-63C29DED7C6C}"/>
              </a:ext>
            </a:extLst>
          </p:cNvPr>
          <p:cNvGrpSpPr/>
          <p:nvPr/>
        </p:nvGrpSpPr>
        <p:grpSpPr>
          <a:xfrm>
            <a:off x="6292077" y="2159424"/>
            <a:ext cx="5206196" cy="3711842"/>
            <a:chOff x="692832" y="2206471"/>
            <a:chExt cx="6013874" cy="4127080"/>
          </a:xfrm>
        </p:grpSpPr>
        <p:grpSp>
          <p:nvGrpSpPr>
            <p:cNvPr id="130" name="Graphique 2">
              <a:extLst>
                <a:ext uri="{FF2B5EF4-FFF2-40B4-BE49-F238E27FC236}">
                  <a16:creationId xmlns:a16="http://schemas.microsoft.com/office/drawing/2014/main" id="{8C30B03B-F77D-4C12-89F0-A2315B22E71B}"/>
                </a:ext>
              </a:extLst>
            </p:cNvPr>
            <p:cNvGrpSpPr/>
            <p:nvPr/>
          </p:nvGrpSpPr>
          <p:grpSpPr>
            <a:xfrm>
              <a:off x="1105804" y="2206471"/>
              <a:ext cx="5177761" cy="4127080"/>
              <a:chOff x="1105804" y="2206471"/>
              <a:chExt cx="5177761" cy="4127080"/>
            </a:xfrm>
          </p:grpSpPr>
          <p:grpSp>
            <p:nvGrpSpPr>
              <p:cNvPr id="131" name="Graphique 2">
                <a:extLst>
                  <a:ext uri="{FF2B5EF4-FFF2-40B4-BE49-F238E27FC236}">
                    <a16:creationId xmlns:a16="http://schemas.microsoft.com/office/drawing/2014/main" id="{9898EF85-B6EE-49EE-BF60-3620C961083C}"/>
                  </a:ext>
                </a:extLst>
              </p:cNvPr>
              <p:cNvGrpSpPr/>
              <p:nvPr/>
            </p:nvGrpSpPr>
            <p:grpSpPr>
              <a:xfrm>
                <a:off x="1147040" y="2206471"/>
                <a:ext cx="800219" cy="3872012"/>
                <a:chOff x="1147040" y="2206471"/>
                <a:chExt cx="800219" cy="3872012"/>
              </a:xfrm>
              <a:solidFill>
                <a:srgbClr val="000000"/>
              </a:solidFill>
            </p:grpSpPr>
            <p:sp>
              <p:nvSpPr>
                <p:cNvPr id="132" name="Forme libre : forme 131">
                  <a:extLst>
                    <a:ext uri="{FF2B5EF4-FFF2-40B4-BE49-F238E27FC236}">
                      <a16:creationId xmlns:a16="http://schemas.microsoft.com/office/drawing/2014/main" id="{03DF4367-0F54-455E-ADC5-2D01EED5D0C3}"/>
                    </a:ext>
                  </a:extLst>
                </p:cNvPr>
                <p:cNvSpPr/>
                <p:nvPr/>
              </p:nvSpPr>
              <p:spPr>
                <a:xfrm>
                  <a:off x="1572651" y="2206471"/>
                  <a:ext cx="7089" cy="3523701"/>
                </a:xfrm>
                <a:custGeom>
                  <a:avLst/>
                  <a:gdLst>
                    <a:gd name="connsiteX0" fmla="*/ 136 w 7089"/>
                    <a:gd name="connsiteY0" fmla="*/ 3524258 h 3523701"/>
                    <a:gd name="connsiteX1" fmla="*/ 136 w 7089"/>
                    <a:gd name="connsiteY1" fmla="*/ 557 h 3523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089" h="3523701">
                      <a:moveTo>
                        <a:pt x="136" y="3524258"/>
                      </a:moveTo>
                      <a:lnTo>
                        <a:pt x="136" y="557"/>
                      </a:lnTo>
                    </a:path>
                  </a:pathLst>
                </a:custGeom>
                <a:ln w="7084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33" name="ZoneTexte 132">
                  <a:extLst>
                    <a:ext uri="{FF2B5EF4-FFF2-40B4-BE49-F238E27FC236}">
                      <a16:creationId xmlns:a16="http://schemas.microsoft.com/office/drawing/2014/main" id="{BAB6FAC5-3001-418B-A7EC-9DC639E47AC8}"/>
                    </a:ext>
                  </a:extLst>
                </p:cNvPr>
                <p:cNvSpPr txBox="1"/>
                <p:nvPr/>
              </p:nvSpPr>
              <p:spPr>
                <a:xfrm>
                  <a:off x="1147040" y="5847651"/>
                  <a:ext cx="80021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3582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Commercial</a:t>
                  </a:r>
                </a:p>
              </p:txBody>
            </p:sp>
          </p:grpSp>
          <p:grpSp>
            <p:nvGrpSpPr>
              <p:cNvPr id="134" name="Graphique 2">
                <a:extLst>
                  <a:ext uri="{FF2B5EF4-FFF2-40B4-BE49-F238E27FC236}">
                    <a16:creationId xmlns:a16="http://schemas.microsoft.com/office/drawing/2014/main" id="{E226A377-A6C8-4A60-9C42-565939AA0CBC}"/>
                  </a:ext>
                </a:extLst>
              </p:cNvPr>
              <p:cNvGrpSpPr/>
              <p:nvPr/>
            </p:nvGrpSpPr>
            <p:grpSpPr>
              <a:xfrm>
                <a:off x="1906139" y="2206471"/>
                <a:ext cx="1024639" cy="4009655"/>
                <a:chOff x="1906139" y="2206471"/>
                <a:chExt cx="1024639" cy="4009655"/>
              </a:xfrm>
              <a:solidFill>
                <a:srgbClr val="000000"/>
              </a:solidFill>
            </p:grpSpPr>
            <p:sp>
              <p:nvSpPr>
                <p:cNvPr id="135" name="Forme libre : forme 134">
                  <a:extLst>
                    <a:ext uri="{FF2B5EF4-FFF2-40B4-BE49-F238E27FC236}">
                      <a16:creationId xmlns:a16="http://schemas.microsoft.com/office/drawing/2014/main" id="{4EE8817C-BE39-42F9-8A71-B9E6531F7120}"/>
                    </a:ext>
                  </a:extLst>
                </p:cNvPr>
                <p:cNvSpPr/>
                <p:nvPr/>
              </p:nvSpPr>
              <p:spPr>
                <a:xfrm>
                  <a:off x="2421464" y="2206471"/>
                  <a:ext cx="7089" cy="3523701"/>
                </a:xfrm>
                <a:custGeom>
                  <a:avLst/>
                  <a:gdLst>
                    <a:gd name="connsiteX0" fmla="*/ 255 w 7089"/>
                    <a:gd name="connsiteY0" fmla="*/ 3524258 h 3523701"/>
                    <a:gd name="connsiteX1" fmla="*/ 255 w 7089"/>
                    <a:gd name="connsiteY1" fmla="*/ 557 h 3523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089" h="3523701">
                      <a:moveTo>
                        <a:pt x="255" y="3524258"/>
                      </a:moveTo>
                      <a:lnTo>
                        <a:pt x="255" y="557"/>
                      </a:lnTo>
                    </a:path>
                  </a:pathLst>
                </a:custGeom>
                <a:ln w="7084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36" name="ZoneTexte 135">
                  <a:extLst>
                    <a:ext uri="{FF2B5EF4-FFF2-40B4-BE49-F238E27FC236}">
                      <a16:creationId xmlns:a16="http://schemas.microsoft.com/office/drawing/2014/main" id="{2C976959-6315-417A-BA47-AF698051EAF4}"/>
                    </a:ext>
                  </a:extLst>
                </p:cNvPr>
                <p:cNvSpPr txBox="1"/>
                <p:nvPr/>
              </p:nvSpPr>
              <p:spPr>
                <a:xfrm>
                  <a:off x="1906139" y="5985294"/>
                  <a:ext cx="10246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3582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Compta Finan…</a:t>
                  </a:r>
                </a:p>
              </p:txBody>
            </p:sp>
          </p:grpSp>
          <p:grpSp>
            <p:nvGrpSpPr>
              <p:cNvPr id="137" name="Graphique 2">
                <a:extLst>
                  <a:ext uri="{FF2B5EF4-FFF2-40B4-BE49-F238E27FC236}">
                    <a16:creationId xmlns:a16="http://schemas.microsoft.com/office/drawing/2014/main" id="{BDF2F63C-7E39-4DFD-B15F-D9BDC158BF37}"/>
                  </a:ext>
                </a:extLst>
              </p:cNvPr>
              <p:cNvGrpSpPr/>
              <p:nvPr/>
            </p:nvGrpSpPr>
            <p:grpSpPr>
              <a:xfrm>
                <a:off x="2851963" y="2206471"/>
                <a:ext cx="736099" cy="3874341"/>
                <a:chOff x="2851963" y="2206471"/>
                <a:chExt cx="736099" cy="3874341"/>
              </a:xfrm>
              <a:solidFill>
                <a:srgbClr val="000000"/>
              </a:solidFill>
            </p:grpSpPr>
            <p:sp>
              <p:nvSpPr>
                <p:cNvPr id="138" name="Forme libre : forme 137">
                  <a:extLst>
                    <a:ext uri="{FF2B5EF4-FFF2-40B4-BE49-F238E27FC236}">
                      <a16:creationId xmlns:a16="http://schemas.microsoft.com/office/drawing/2014/main" id="{D53A9BC6-7537-48A0-84E1-3C80BDB4FDB2}"/>
                    </a:ext>
                  </a:extLst>
                </p:cNvPr>
                <p:cNvSpPr/>
                <p:nvPr/>
              </p:nvSpPr>
              <p:spPr>
                <a:xfrm>
                  <a:off x="3270278" y="2206471"/>
                  <a:ext cx="7089" cy="3523701"/>
                </a:xfrm>
                <a:custGeom>
                  <a:avLst/>
                  <a:gdLst>
                    <a:gd name="connsiteX0" fmla="*/ 375 w 7089"/>
                    <a:gd name="connsiteY0" fmla="*/ 3524258 h 3523701"/>
                    <a:gd name="connsiteX1" fmla="*/ 375 w 7089"/>
                    <a:gd name="connsiteY1" fmla="*/ 557 h 3523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089" h="3523701">
                      <a:moveTo>
                        <a:pt x="375" y="3524258"/>
                      </a:moveTo>
                      <a:lnTo>
                        <a:pt x="375" y="557"/>
                      </a:lnTo>
                    </a:path>
                  </a:pathLst>
                </a:custGeom>
                <a:ln w="7084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39" name="ZoneTexte 138">
                  <a:extLst>
                    <a:ext uri="{FF2B5EF4-FFF2-40B4-BE49-F238E27FC236}">
                      <a16:creationId xmlns:a16="http://schemas.microsoft.com/office/drawing/2014/main" id="{336D8372-60BB-4B59-891D-B51EA9C9E60E}"/>
                    </a:ext>
                  </a:extLst>
                </p:cNvPr>
                <p:cNvSpPr txBox="1"/>
                <p:nvPr/>
              </p:nvSpPr>
              <p:spPr>
                <a:xfrm>
                  <a:off x="2851963" y="5849980"/>
                  <a:ext cx="73609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3582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Consultant</a:t>
                  </a:r>
                </a:p>
              </p:txBody>
            </p:sp>
          </p:grpSp>
          <p:grpSp>
            <p:nvGrpSpPr>
              <p:cNvPr id="140" name="Graphique 2">
                <a:extLst>
                  <a:ext uri="{FF2B5EF4-FFF2-40B4-BE49-F238E27FC236}">
                    <a16:creationId xmlns:a16="http://schemas.microsoft.com/office/drawing/2014/main" id="{CE732601-5F82-4C9A-82F2-0EB5AB2D73FF}"/>
                  </a:ext>
                </a:extLst>
              </p:cNvPr>
              <p:cNvGrpSpPr/>
              <p:nvPr/>
            </p:nvGrpSpPr>
            <p:grpSpPr>
              <a:xfrm>
                <a:off x="3737125" y="2206471"/>
                <a:ext cx="691215" cy="3976043"/>
                <a:chOff x="3737125" y="2206471"/>
                <a:chExt cx="691215" cy="3976043"/>
              </a:xfrm>
              <a:solidFill>
                <a:srgbClr val="000000"/>
              </a:solidFill>
            </p:grpSpPr>
            <p:sp>
              <p:nvSpPr>
                <p:cNvPr id="141" name="Forme libre : forme 140">
                  <a:extLst>
                    <a:ext uri="{FF2B5EF4-FFF2-40B4-BE49-F238E27FC236}">
                      <a16:creationId xmlns:a16="http://schemas.microsoft.com/office/drawing/2014/main" id="{F3725F8D-CCDB-4FC8-958D-AC932330F7B3}"/>
                    </a:ext>
                  </a:extLst>
                </p:cNvPr>
                <p:cNvSpPr/>
                <p:nvPr/>
              </p:nvSpPr>
              <p:spPr>
                <a:xfrm>
                  <a:off x="4119091" y="2206471"/>
                  <a:ext cx="7089" cy="3523701"/>
                </a:xfrm>
                <a:custGeom>
                  <a:avLst/>
                  <a:gdLst>
                    <a:gd name="connsiteX0" fmla="*/ 495 w 7089"/>
                    <a:gd name="connsiteY0" fmla="*/ 3524258 h 3523701"/>
                    <a:gd name="connsiteX1" fmla="*/ 495 w 7089"/>
                    <a:gd name="connsiteY1" fmla="*/ 557 h 3523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089" h="3523701">
                      <a:moveTo>
                        <a:pt x="495" y="3524258"/>
                      </a:moveTo>
                      <a:lnTo>
                        <a:pt x="495" y="557"/>
                      </a:lnTo>
                    </a:path>
                  </a:pathLst>
                </a:custGeom>
                <a:ln w="7084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2" name="ZoneTexte 141">
                  <a:extLst>
                    <a:ext uri="{FF2B5EF4-FFF2-40B4-BE49-F238E27FC236}">
                      <a16:creationId xmlns:a16="http://schemas.microsoft.com/office/drawing/2014/main" id="{7FBA6BDB-144C-4787-96B9-196AE3C70BA8}"/>
                    </a:ext>
                  </a:extLst>
                </p:cNvPr>
                <p:cNvSpPr txBox="1"/>
                <p:nvPr/>
              </p:nvSpPr>
              <p:spPr>
                <a:xfrm>
                  <a:off x="3737125" y="5951682"/>
                  <a:ext cx="691215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3582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Marketing</a:t>
                  </a:r>
                </a:p>
              </p:txBody>
            </p:sp>
          </p:grpSp>
          <p:grpSp>
            <p:nvGrpSpPr>
              <p:cNvPr id="143" name="Graphique 2">
                <a:extLst>
                  <a:ext uri="{FF2B5EF4-FFF2-40B4-BE49-F238E27FC236}">
                    <a16:creationId xmlns:a16="http://schemas.microsoft.com/office/drawing/2014/main" id="{89699FCE-86CD-4CAF-B5D8-3E366E0D4DE0}"/>
                  </a:ext>
                </a:extLst>
              </p:cNvPr>
              <p:cNvGrpSpPr/>
              <p:nvPr/>
            </p:nvGrpSpPr>
            <p:grpSpPr>
              <a:xfrm>
                <a:off x="4753147" y="2206471"/>
                <a:ext cx="428322" cy="3886392"/>
                <a:chOff x="4753147" y="2206471"/>
                <a:chExt cx="428322" cy="3886392"/>
              </a:xfrm>
              <a:solidFill>
                <a:srgbClr val="000000"/>
              </a:solidFill>
            </p:grpSpPr>
            <p:sp>
              <p:nvSpPr>
                <p:cNvPr id="144" name="Forme libre : forme 143">
                  <a:extLst>
                    <a:ext uri="{FF2B5EF4-FFF2-40B4-BE49-F238E27FC236}">
                      <a16:creationId xmlns:a16="http://schemas.microsoft.com/office/drawing/2014/main" id="{6C579C3C-D904-454F-8E77-69B4660F9C96}"/>
                    </a:ext>
                  </a:extLst>
                </p:cNvPr>
                <p:cNvSpPr/>
                <p:nvPr/>
              </p:nvSpPr>
              <p:spPr>
                <a:xfrm>
                  <a:off x="4967905" y="2206471"/>
                  <a:ext cx="7089" cy="3523701"/>
                </a:xfrm>
                <a:custGeom>
                  <a:avLst/>
                  <a:gdLst>
                    <a:gd name="connsiteX0" fmla="*/ 614 w 7089"/>
                    <a:gd name="connsiteY0" fmla="*/ 3524258 h 3523701"/>
                    <a:gd name="connsiteX1" fmla="*/ 614 w 7089"/>
                    <a:gd name="connsiteY1" fmla="*/ 557 h 3523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089" h="3523701">
                      <a:moveTo>
                        <a:pt x="614" y="3524258"/>
                      </a:moveTo>
                      <a:lnTo>
                        <a:pt x="614" y="557"/>
                      </a:lnTo>
                    </a:path>
                  </a:pathLst>
                </a:custGeom>
                <a:ln w="7084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5" name="ZoneTexte 144">
                  <a:extLst>
                    <a:ext uri="{FF2B5EF4-FFF2-40B4-BE49-F238E27FC236}">
                      <a16:creationId xmlns:a16="http://schemas.microsoft.com/office/drawing/2014/main" id="{1BD21C8F-E747-4060-B521-BBBA5B8D3C33}"/>
                    </a:ext>
                  </a:extLst>
                </p:cNvPr>
                <p:cNvSpPr txBox="1"/>
                <p:nvPr/>
              </p:nvSpPr>
              <p:spPr>
                <a:xfrm>
                  <a:off x="4753147" y="5862031"/>
                  <a:ext cx="4283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3582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R&amp;D</a:t>
                  </a:r>
                </a:p>
              </p:txBody>
            </p:sp>
          </p:grpSp>
          <p:grpSp>
            <p:nvGrpSpPr>
              <p:cNvPr id="146" name="Graphique 2">
                <a:extLst>
                  <a:ext uri="{FF2B5EF4-FFF2-40B4-BE49-F238E27FC236}">
                    <a16:creationId xmlns:a16="http://schemas.microsoft.com/office/drawing/2014/main" id="{71BF1A44-E481-494C-980E-F5F0BA6EAAF7}"/>
                  </a:ext>
                </a:extLst>
              </p:cNvPr>
              <p:cNvGrpSpPr/>
              <p:nvPr/>
            </p:nvGrpSpPr>
            <p:grpSpPr>
              <a:xfrm>
                <a:off x="5578286" y="2206471"/>
                <a:ext cx="351378" cy="3978927"/>
                <a:chOff x="5578286" y="2206471"/>
                <a:chExt cx="351378" cy="3978927"/>
              </a:xfrm>
              <a:solidFill>
                <a:srgbClr val="000000"/>
              </a:solidFill>
            </p:grpSpPr>
            <p:sp>
              <p:nvSpPr>
                <p:cNvPr id="147" name="Forme libre : forme 146">
                  <a:extLst>
                    <a:ext uri="{FF2B5EF4-FFF2-40B4-BE49-F238E27FC236}">
                      <a16:creationId xmlns:a16="http://schemas.microsoft.com/office/drawing/2014/main" id="{E913298C-3D73-434B-9E7C-3FAE9931CE7F}"/>
                    </a:ext>
                  </a:extLst>
                </p:cNvPr>
                <p:cNvSpPr/>
                <p:nvPr/>
              </p:nvSpPr>
              <p:spPr>
                <a:xfrm>
                  <a:off x="5816718" y="2206471"/>
                  <a:ext cx="7089" cy="3523701"/>
                </a:xfrm>
                <a:custGeom>
                  <a:avLst/>
                  <a:gdLst>
                    <a:gd name="connsiteX0" fmla="*/ 734 w 7089"/>
                    <a:gd name="connsiteY0" fmla="*/ 3524258 h 3523701"/>
                    <a:gd name="connsiteX1" fmla="*/ 734 w 7089"/>
                    <a:gd name="connsiteY1" fmla="*/ 557 h 3523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089" h="3523701">
                      <a:moveTo>
                        <a:pt x="734" y="3524258"/>
                      </a:moveTo>
                      <a:lnTo>
                        <a:pt x="734" y="557"/>
                      </a:lnTo>
                    </a:path>
                  </a:pathLst>
                </a:custGeom>
                <a:ln w="7084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8" name="ZoneTexte 147">
                  <a:extLst>
                    <a:ext uri="{FF2B5EF4-FFF2-40B4-BE49-F238E27FC236}">
                      <a16:creationId xmlns:a16="http://schemas.microsoft.com/office/drawing/2014/main" id="{67345483-B686-4398-A6F1-51C8E84402C5}"/>
                    </a:ext>
                  </a:extLst>
                </p:cNvPr>
                <p:cNvSpPr txBox="1"/>
                <p:nvPr/>
              </p:nvSpPr>
              <p:spPr>
                <a:xfrm>
                  <a:off x="5578286" y="5954566"/>
                  <a:ext cx="35137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3582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RH</a:t>
                  </a:r>
                </a:p>
              </p:txBody>
            </p:sp>
          </p:grpSp>
          <p:sp>
            <p:nvSpPr>
              <p:cNvPr id="149" name="Forme libre : forme 148">
                <a:extLst>
                  <a:ext uri="{FF2B5EF4-FFF2-40B4-BE49-F238E27FC236}">
                    <a16:creationId xmlns:a16="http://schemas.microsoft.com/office/drawing/2014/main" id="{0F09B23B-7EEC-4897-81C4-99020D0512FD}"/>
                  </a:ext>
                </a:extLst>
              </p:cNvPr>
              <p:cNvSpPr/>
              <p:nvPr/>
            </p:nvSpPr>
            <p:spPr>
              <a:xfrm>
                <a:off x="1105804" y="5730172"/>
                <a:ext cx="5177761" cy="7089"/>
              </a:xfrm>
              <a:custGeom>
                <a:avLst/>
                <a:gdLst>
                  <a:gd name="connsiteX0" fmla="*/ 70 w 5177761"/>
                  <a:gd name="connsiteY0" fmla="*/ 557 h 7089"/>
                  <a:gd name="connsiteX1" fmla="*/ 70 w 5177761"/>
                  <a:gd name="connsiteY1" fmla="*/ 557 h 7089"/>
                  <a:gd name="connsiteX2" fmla="*/ 5177832 w 5177761"/>
                  <a:gd name="connsiteY2" fmla="*/ 557 h 7089"/>
                  <a:gd name="connsiteX3" fmla="*/ 5177832 w 5177761"/>
                  <a:gd name="connsiteY3" fmla="*/ 557 h 7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77761" h="7089">
                    <a:moveTo>
                      <a:pt x="70" y="557"/>
                    </a:moveTo>
                    <a:lnTo>
                      <a:pt x="70" y="557"/>
                    </a:lnTo>
                    <a:lnTo>
                      <a:pt x="5177832" y="557"/>
                    </a:lnTo>
                    <a:lnTo>
                      <a:pt x="5177832" y="557"/>
                    </a:lnTo>
                  </a:path>
                </a:pathLst>
              </a:custGeom>
              <a:noFill/>
              <a:ln w="7084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50" name="ZoneTexte 149">
                <a:extLst>
                  <a:ext uri="{FF2B5EF4-FFF2-40B4-BE49-F238E27FC236}">
                    <a16:creationId xmlns:a16="http://schemas.microsoft.com/office/drawing/2014/main" id="{BFCBF59B-0B0E-4213-A3BB-E5BC2B3DB776}"/>
                  </a:ext>
                </a:extLst>
              </p:cNvPr>
              <p:cNvSpPr txBox="1"/>
              <p:nvPr/>
            </p:nvSpPr>
            <p:spPr>
              <a:xfrm>
                <a:off x="3302243" y="6056552"/>
                <a:ext cx="74732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services</a:t>
                </a:r>
              </a:p>
            </p:txBody>
          </p:sp>
        </p:grpSp>
        <p:grpSp>
          <p:nvGrpSpPr>
            <p:cNvPr id="152" name="Graphique 2">
              <a:extLst>
                <a:ext uri="{FF2B5EF4-FFF2-40B4-BE49-F238E27FC236}">
                  <a16:creationId xmlns:a16="http://schemas.microsoft.com/office/drawing/2014/main" id="{D750DFC8-01AF-4E73-A289-9BCA67888B8B}"/>
                </a:ext>
              </a:extLst>
            </p:cNvPr>
            <p:cNvGrpSpPr/>
            <p:nvPr/>
          </p:nvGrpSpPr>
          <p:grpSpPr>
            <a:xfrm>
              <a:off x="692832" y="2206471"/>
              <a:ext cx="5597362" cy="3616411"/>
              <a:chOff x="692832" y="2206471"/>
              <a:chExt cx="5597362" cy="3616411"/>
            </a:xfrm>
          </p:grpSpPr>
          <p:grpSp>
            <p:nvGrpSpPr>
              <p:cNvPr id="153" name="Graphique 2">
                <a:extLst>
                  <a:ext uri="{FF2B5EF4-FFF2-40B4-BE49-F238E27FC236}">
                    <a16:creationId xmlns:a16="http://schemas.microsoft.com/office/drawing/2014/main" id="{E60C02A0-3951-4606-97D4-D1F120D65377}"/>
                  </a:ext>
                </a:extLst>
              </p:cNvPr>
              <p:cNvGrpSpPr/>
              <p:nvPr/>
            </p:nvGrpSpPr>
            <p:grpSpPr>
              <a:xfrm>
                <a:off x="885946" y="5592050"/>
                <a:ext cx="5404248" cy="230832"/>
                <a:chOff x="885946" y="5592050"/>
                <a:chExt cx="5404248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154" name="Forme libre : forme 153">
                  <a:extLst>
                    <a:ext uri="{FF2B5EF4-FFF2-40B4-BE49-F238E27FC236}">
                      <a16:creationId xmlns:a16="http://schemas.microsoft.com/office/drawing/2014/main" id="{279583F9-0FD7-4342-8D6A-E17C7B035B4A}"/>
                    </a:ext>
                  </a:extLst>
                </p:cNvPr>
                <p:cNvSpPr/>
                <p:nvPr/>
              </p:nvSpPr>
              <p:spPr>
                <a:xfrm>
                  <a:off x="1112433" y="5740045"/>
                  <a:ext cx="5177761" cy="7089"/>
                </a:xfrm>
                <a:custGeom>
                  <a:avLst/>
                  <a:gdLst>
                    <a:gd name="connsiteX0" fmla="*/ 70 w 5177761"/>
                    <a:gd name="connsiteY0" fmla="*/ 557 h 7089"/>
                    <a:gd name="connsiteX1" fmla="*/ 5177832 w 5177761"/>
                    <a:gd name="connsiteY1" fmla="*/ 557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177761" h="7089">
                      <a:moveTo>
                        <a:pt x="70" y="557"/>
                      </a:moveTo>
                      <a:lnTo>
                        <a:pt x="5177832" y="557"/>
                      </a:lnTo>
                    </a:path>
                  </a:pathLst>
                </a:custGeom>
                <a:ln w="7084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55" name="ZoneTexte 154">
                  <a:extLst>
                    <a:ext uri="{FF2B5EF4-FFF2-40B4-BE49-F238E27FC236}">
                      <a16:creationId xmlns:a16="http://schemas.microsoft.com/office/drawing/2014/main" id="{2A08C38C-F8CA-4794-8E04-2728A35107A1}"/>
                    </a:ext>
                  </a:extLst>
                </p:cNvPr>
                <p:cNvSpPr txBox="1"/>
                <p:nvPr/>
              </p:nvSpPr>
              <p:spPr>
                <a:xfrm>
                  <a:off x="885946" y="5592050"/>
                  <a:ext cx="248785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8657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156" name="Graphique 2">
                <a:extLst>
                  <a:ext uri="{FF2B5EF4-FFF2-40B4-BE49-F238E27FC236}">
                    <a16:creationId xmlns:a16="http://schemas.microsoft.com/office/drawing/2014/main" id="{46E13690-0D59-4015-A82B-BB35010E8EA9}"/>
                  </a:ext>
                </a:extLst>
              </p:cNvPr>
              <p:cNvGrpSpPr/>
              <p:nvPr/>
            </p:nvGrpSpPr>
            <p:grpSpPr>
              <a:xfrm>
                <a:off x="795639" y="4393595"/>
                <a:ext cx="5487926" cy="230832"/>
                <a:chOff x="795639" y="4393595"/>
                <a:chExt cx="5487926" cy="230832"/>
              </a:xfrm>
              <a:solidFill>
                <a:srgbClr val="000000"/>
              </a:solidFill>
            </p:grpSpPr>
            <p:sp>
              <p:nvSpPr>
                <p:cNvPr id="157" name="Forme libre : forme 156">
                  <a:extLst>
                    <a:ext uri="{FF2B5EF4-FFF2-40B4-BE49-F238E27FC236}">
                      <a16:creationId xmlns:a16="http://schemas.microsoft.com/office/drawing/2014/main" id="{02414688-753E-4AEC-8471-64617BAF1998}"/>
                    </a:ext>
                  </a:extLst>
                </p:cNvPr>
                <p:cNvSpPr/>
                <p:nvPr/>
              </p:nvSpPr>
              <p:spPr>
                <a:xfrm>
                  <a:off x="1105804" y="4515103"/>
                  <a:ext cx="5177761" cy="7089"/>
                </a:xfrm>
                <a:custGeom>
                  <a:avLst/>
                  <a:gdLst>
                    <a:gd name="connsiteX0" fmla="*/ 70 w 5177761"/>
                    <a:gd name="connsiteY0" fmla="*/ 386 h 7089"/>
                    <a:gd name="connsiteX1" fmla="*/ 5177832 w 5177761"/>
                    <a:gd name="connsiteY1" fmla="*/ 386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177761" h="7089">
                      <a:moveTo>
                        <a:pt x="70" y="386"/>
                      </a:moveTo>
                      <a:lnTo>
                        <a:pt x="5177832" y="386"/>
                      </a:lnTo>
                    </a:path>
                  </a:pathLst>
                </a:custGeom>
                <a:ln w="7084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58" name="ZoneTexte 157">
                  <a:extLst>
                    <a:ext uri="{FF2B5EF4-FFF2-40B4-BE49-F238E27FC236}">
                      <a16:creationId xmlns:a16="http://schemas.microsoft.com/office/drawing/2014/main" id="{46F5032F-4D2D-4D0E-9C72-3FA0C2F93C25}"/>
                    </a:ext>
                  </a:extLst>
                </p:cNvPr>
                <p:cNvSpPr txBox="1"/>
                <p:nvPr/>
              </p:nvSpPr>
              <p:spPr>
                <a:xfrm>
                  <a:off x="795639" y="4393595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8657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</a:t>
                  </a:r>
                </a:p>
              </p:txBody>
            </p:sp>
          </p:grpSp>
          <p:grpSp>
            <p:nvGrpSpPr>
              <p:cNvPr id="159" name="Graphique 2">
                <a:extLst>
                  <a:ext uri="{FF2B5EF4-FFF2-40B4-BE49-F238E27FC236}">
                    <a16:creationId xmlns:a16="http://schemas.microsoft.com/office/drawing/2014/main" id="{A796C32C-EB9F-402E-BFA9-734F767271F4}"/>
                  </a:ext>
                </a:extLst>
              </p:cNvPr>
              <p:cNvGrpSpPr/>
              <p:nvPr/>
            </p:nvGrpSpPr>
            <p:grpSpPr>
              <a:xfrm>
                <a:off x="803967" y="3156327"/>
                <a:ext cx="5479598" cy="230832"/>
                <a:chOff x="803967" y="3156327"/>
                <a:chExt cx="5479598" cy="230832"/>
              </a:xfrm>
              <a:solidFill>
                <a:srgbClr val="000000"/>
              </a:solidFill>
            </p:grpSpPr>
            <p:sp>
              <p:nvSpPr>
                <p:cNvPr id="160" name="Forme libre : forme 159">
                  <a:extLst>
                    <a:ext uri="{FF2B5EF4-FFF2-40B4-BE49-F238E27FC236}">
                      <a16:creationId xmlns:a16="http://schemas.microsoft.com/office/drawing/2014/main" id="{E6406662-A9D1-4CC8-BCAC-6B319B2C551B}"/>
                    </a:ext>
                  </a:extLst>
                </p:cNvPr>
                <p:cNvSpPr/>
                <p:nvPr/>
              </p:nvSpPr>
              <p:spPr>
                <a:xfrm>
                  <a:off x="1105804" y="3300033"/>
                  <a:ext cx="5177761" cy="7089"/>
                </a:xfrm>
                <a:custGeom>
                  <a:avLst/>
                  <a:gdLst>
                    <a:gd name="connsiteX0" fmla="*/ 70 w 5177761"/>
                    <a:gd name="connsiteY0" fmla="*/ 214 h 7089"/>
                    <a:gd name="connsiteX1" fmla="*/ 5177832 w 5177761"/>
                    <a:gd name="connsiteY1" fmla="*/ 214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177761" h="7089">
                      <a:moveTo>
                        <a:pt x="70" y="214"/>
                      </a:moveTo>
                      <a:lnTo>
                        <a:pt x="5177832" y="214"/>
                      </a:lnTo>
                    </a:path>
                  </a:pathLst>
                </a:custGeom>
                <a:ln w="7084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61" name="ZoneTexte 160">
                  <a:extLst>
                    <a:ext uri="{FF2B5EF4-FFF2-40B4-BE49-F238E27FC236}">
                      <a16:creationId xmlns:a16="http://schemas.microsoft.com/office/drawing/2014/main" id="{F64C0999-635D-4ABF-85B6-9DE46E09AE8C}"/>
                    </a:ext>
                  </a:extLst>
                </p:cNvPr>
                <p:cNvSpPr txBox="1"/>
                <p:nvPr/>
              </p:nvSpPr>
              <p:spPr>
                <a:xfrm>
                  <a:off x="803967" y="3156327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8657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sp>
            <p:nvSpPr>
              <p:cNvPr id="162" name="Forme libre : forme 161">
                <a:extLst>
                  <a:ext uri="{FF2B5EF4-FFF2-40B4-BE49-F238E27FC236}">
                    <a16:creationId xmlns:a16="http://schemas.microsoft.com/office/drawing/2014/main" id="{97914BE4-0AD7-4B4A-A85C-261CD4827AD5}"/>
                  </a:ext>
                </a:extLst>
              </p:cNvPr>
              <p:cNvSpPr/>
              <p:nvPr/>
            </p:nvSpPr>
            <p:spPr>
              <a:xfrm>
                <a:off x="1105804" y="2206471"/>
                <a:ext cx="7089" cy="3523701"/>
              </a:xfrm>
              <a:custGeom>
                <a:avLst/>
                <a:gdLst>
                  <a:gd name="connsiteX0" fmla="*/ 70 w 7089"/>
                  <a:gd name="connsiteY0" fmla="*/ 60 h 3523701"/>
                  <a:gd name="connsiteX1" fmla="*/ 70 w 7089"/>
                  <a:gd name="connsiteY1" fmla="*/ 60 h 3523701"/>
                  <a:gd name="connsiteX2" fmla="*/ 70 w 7089"/>
                  <a:gd name="connsiteY2" fmla="*/ 3523761 h 3523701"/>
                  <a:gd name="connsiteX3" fmla="*/ 70 w 7089"/>
                  <a:gd name="connsiteY3" fmla="*/ 3523761 h 3523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89" h="3523701">
                    <a:moveTo>
                      <a:pt x="70" y="60"/>
                    </a:moveTo>
                    <a:lnTo>
                      <a:pt x="70" y="60"/>
                    </a:lnTo>
                    <a:lnTo>
                      <a:pt x="70" y="3523761"/>
                    </a:lnTo>
                    <a:lnTo>
                      <a:pt x="70" y="3523761"/>
                    </a:lnTo>
                  </a:path>
                </a:pathLst>
              </a:custGeom>
              <a:noFill/>
              <a:ln w="7084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63" name="ZoneTexte 162">
                <a:extLst>
                  <a:ext uri="{FF2B5EF4-FFF2-40B4-BE49-F238E27FC236}">
                    <a16:creationId xmlns:a16="http://schemas.microsoft.com/office/drawing/2014/main" id="{7562756A-C455-43ED-984F-B0D23482A0AA}"/>
                  </a:ext>
                </a:extLst>
              </p:cNvPr>
              <p:cNvSpPr txBox="1"/>
              <p:nvPr/>
            </p:nvSpPr>
            <p:spPr>
              <a:xfrm rot="16200000">
                <a:off x="479312" y="3706670"/>
                <a:ext cx="70403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166" name="Graphique 2">
              <a:extLst>
                <a:ext uri="{FF2B5EF4-FFF2-40B4-BE49-F238E27FC236}">
                  <a16:creationId xmlns:a16="http://schemas.microsoft.com/office/drawing/2014/main" id="{727E8B6D-9655-43B4-A7A0-78CAF94DBFAF}"/>
                </a:ext>
              </a:extLst>
            </p:cNvPr>
            <p:cNvGrpSpPr/>
            <p:nvPr/>
          </p:nvGrpSpPr>
          <p:grpSpPr>
            <a:xfrm>
              <a:off x="1190685" y="2206471"/>
              <a:ext cx="5007999" cy="3523701"/>
              <a:chOff x="1190685" y="2206471"/>
              <a:chExt cx="5007999" cy="3523701"/>
            </a:xfrm>
          </p:grpSpPr>
          <p:grpSp>
            <p:nvGrpSpPr>
              <p:cNvPr id="167" name="Graphique 2">
                <a:extLst>
                  <a:ext uri="{FF2B5EF4-FFF2-40B4-BE49-F238E27FC236}">
                    <a16:creationId xmlns:a16="http://schemas.microsoft.com/office/drawing/2014/main" id="{68390246-7287-4571-8F19-E28017031955}"/>
                  </a:ext>
                </a:extLst>
              </p:cNvPr>
              <p:cNvGrpSpPr/>
              <p:nvPr/>
            </p:nvGrpSpPr>
            <p:grpSpPr>
              <a:xfrm>
                <a:off x="1190685" y="5122637"/>
                <a:ext cx="4339558" cy="607534"/>
                <a:chOff x="1190685" y="5122637"/>
                <a:chExt cx="4339558" cy="607534"/>
              </a:xfrm>
              <a:solidFill>
                <a:srgbClr val="1F77B4">
                  <a:alpha val="75000"/>
                </a:srgbClr>
              </a:solidFill>
            </p:grpSpPr>
            <p:sp>
              <p:nvSpPr>
                <p:cNvPr id="168" name="Forme libre : forme 167">
                  <a:extLst>
                    <a:ext uri="{FF2B5EF4-FFF2-40B4-BE49-F238E27FC236}">
                      <a16:creationId xmlns:a16="http://schemas.microsoft.com/office/drawing/2014/main" id="{6AE5FBBA-A997-44AD-8048-F42083BE3842}"/>
                    </a:ext>
                  </a:extLst>
                </p:cNvPr>
                <p:cNvSpPr/>
                <p:nvPr/>
              </p:nvSpPr>
              <p:spPr>
                <a:xfrm>
                  <a:off x="1190685" y="5365651"/>
                  <a:ext cx="95491" cy="364520"/>
                </a:xfrm>
                <a:custGeom>
                  <a:avLst/>
                  <a:gdLst>
                    <a:gd name="connsiteX0" fmla="*/ 82 w 95491"/>
                    <a:gd name="connsiteY0" fmla="*/ 60 h 364520"/>
                    <a:gd name="connsiteX1" fmla="*/ 95573 w 95491"/>
                    <a:gd name="connsiteY1" fmla="*/ 60 h 364520"/>
                    <a:gd name="connsiteX2" fmla="*/ 95573 w 95491"/>
                    <a:gd name="connsiteY2" fmla="*/ 364581 h 364520"/>
                    <a:gd name="connsiteX3" fmla="*/ 82 w 95491"/>
                    <a:gd name="connsiteY3" fmla="*/ 364581 h 364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364520">
                      <a:moveTo>
                        <a:pt x="82" y="60"/>
                      </a:moveTo>
                      <a:lnTo>
                        <a:pt x="95573" y="60"/>
                      </a:lnTo>
                      <a:lnTo>
                        <a:pt x="95573" y="364581"/>
                      </a:lnTo>
                      <a:lnTo>
                        <a:pt x="82" y="364581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7084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69" name="Forme libre : forme 168">
                  <a:extLst>
                    <a:ext uri="{FF2B5EF4-FFF2-40B4-BE49-F238E27FC236}">
                      <a16:creationId xmlns:a16="http://schemas.microsoft.com/office/drawing/2014/main" id="{8B317CC3-7C1A-44BF-8BF8-CDF7FCB4E57A}"/>
                    </a:ext>
                  </a:extLst>
                </p:cNvPr>
                <p:cNvSpPr/>
                <p:nvPr/>
              </p:nvSpPr>
              <p:spPr>
                <a:xfrm>
                  <a:off x="2039498" y="5487158"/>
                  <a:ext cx="95491" cy="243013"/>
                </a:xfrm>
                <a:custGeom>
                  <a:avLst/>
                  <a:gdLst>
                    <a:gd name="connsiteX0" fmla="*/ 201 w 95491"/>
                    <a:gd name="connsiteY0" fmla="*/ 60 h 243013"/>
                    <a:gd name="connsiteX1" fmla="*/ 95693 w 95491"/>
                    <a:gd name="connsiteY1" fmla="*/ 60 h 243013"/>
                    <a:gd name="connsiteX2" fmla="*/ 95693 w 95491"/>
                    <a:gd name="connsiteY2" fmla="*/ 243074 h 243013"/>
                    <a:gd name="connsiteX3" fmla="*/ 201 w 95491"/>
                    <a:gd name="connsiteY3" fmla="*/ 243074 h 243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243013">
                      <a:moveTo>
                        <a:pt x="201" y="60"/>
                      </a:moveTo>
                      <a:lnTo>
                        <a:pt x="95693" y="60"/>
                      </a:lnTo>
                      <a:lnTo>
                        <a:pt x="95693" y="243074"/>
                      </a:lnTo>
                      <a:lnTo>
                        <a:pt x="201" y="243074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7084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0" name="Forme libre : forme 169">
                  <a:extLst>
                    <a:ext uri="{FF2B5EF4-FFF2-40B4-BE49-F238E27FC236}">
                      <a16:creationId xmlns:a16="http://schemas.microsoft.com/office/drawing/2014/main" id="{269173F9-844E-441B-8610-670C47D7C38C}"/>
                    </a:ext>
                  </a:extLst>
                </p:cNvPr>
                <p:cNvSpPr/>
                <p:nvPr/>
              </p:nvSpPr>
              <p:spPr>
                <a:xfrm>
                  <a:off x="2888312" y="5723082"/>
                  <a:ext cx="95491" cy="7089"/>
                </a:xfrm>
                <a:custGeom>
                  <a:avLst/>
                  <a:gdLst>
                    <a:gd name="connsiteX0" fmla="*/ 321 w 95491"/>
                    <a:gd name="connsiteY0" fmla="*/ 60 h 7089"/>
                    <a:gd name="connsiteX1" fmla="*/ 95813 w 95491"/>
                    <a:gd name="connsiteY1" fmla="*/ 60 h 7089"/>
                    <a:gd name="connsiteX2" fmla="*/ 95813 w 95491"/>
                    <a:gd name="connsiteY2" fmla="*/ 7150 h 7089"/>
                    <a:gd name="connsiteX3" fmla="*/ 32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321" y="60"/>
                      </a:moveTo>
                      <a:lnTo>
                        <a:pt x="95813" y="60"/>
                      </a:lnTo>
                      <a:lnTo>
                        <a:pt x="95813" y="7150"/>
                      </a:lnTo>
                      <a:lnTo>
                        <a:pt x="321" y="7150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7084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1" name="Forme libre : forme 170">
                  <a:extLst>
                    <a:ext uri="{FF2B5EF4-FFF2-40B4-BE49-F238E27FC236}">
                      <a16:creationId xmlns:a16="http://schemas.microsoft.com/office/drawing/2014/main" id="{4805C4B2-0E0E-43A9-931F-2A462DE18790}"/>
                    </a:ext>
                  </a:extLst>
                </p:cNvPr>
                <p:cNvSpPr/>
                <p:nvPr/>
              </p:nvSpPr>
              <p:spPr>
                <a:xfrm>
                  <a:off x="3737125" y="5608665"/>
                  <a:ext cx="95491" cy="121506"/>
                </a:xfrm>
                <a:custGeom>
                  <a:avLst/>
                  <a:gdLst>
                    <a:gd name="connsiteX0" fmla="*/ 441 w 95491"/>
                    <a:gd name="connsiteY0" fmla="*/ 60 h 121506"/>
                    <a:gd name="connsiteX1" fmla="*/ 95932 w 95491"/>
                    <a:gd name="connsiteY1" fmla="*/ 60 h 121506"/>
                    <a:gd name="connsiteX2" fmla="*/ 95932 w 95491"/>
                    <a:gd name="connsiteY2" fmla="*/ 121567 h 121506"/>
                    <a:gd name="connsiteX3" fmla="*/ 441 w 95491"/>
                    <a:gd name="connsiteY3" fmla="*/ 121567 h 121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121506">
                      <a:moveTo>
                        <a:pt x="441" y="60"/>
                      </a:moveTo>
                      <a:lnTo>
                        <a:pt x="95932" y="60"/>
                      </a:lnTo>
                      <a:lnTo>
                        <a:pt x="95932" y="121567"/>
                      </a:lnTo>
                      <a:lnTo>
                        <a:pt x="441" y="121567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7084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2" name="Forme libre : forme 171">
                  <a:extLst>
                    <a:ext uri="{FF2B5EF4-FFF2-40B4-BE49-F238E27FC236}">
                      <a16:creationId xmlns:a16="http://schemas.microsoft.com/office/drawing/2014/main" id="{B44A75CB-F178-45F9-BCD8-A32705053B68}"/>
                    </a:ext>
                  </a:extLst>
                </p:cNvPr>
                <p:cNvSpPr/>
                <p:nvPr/>
              </p:nvSpPr>
              <p:spPr>
                <a:xfrm>
                  <a:off x="4585939" y="5723082"/>
                  <a:ext cx="95491" cy="7089"/>
                </a:xfrm>
                <a:custGeom>
                  <a:avLst/>
                  <a:gdLst>
                    <a:gd name="connsiteX0" fmla="*/ 561 w 95491"/>
                    <a:gd name="connsiteY0" fmla="*/ 60 h 7089"/>
                    <a:gd name="connsiteX1" fmla="*/ 96052 w 95491"/>
                    <a:gd name="connsiteY1" fmla="*/ 60 h 7089"/>
                    <a:gd name="connsiteX2" fmla="*/ 96052 w 95491"/>
                    <a:gd name="connsiteY2" fmla="*/ 7150 h 7089"/>
                    <a:gd name="connsiteX3" fmla="*/ 56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561" y="60"/>
                      </a:moveTo>
                      <a:lnTo>
                        <a:pt x="96052" y="60"/>
                      </a:lnTo>
                      <a:lnTo>
                        <a:pt x="96052" y="7150"/>
                      </a:lnTo>
                      <a:lnTo>
                        <a:pt x="561" y="7150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7084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3" name="Forme libre : forme 172">
                  <a:extLst>
                    <a:ext uri="{FF2B5EF4-FFF2-40B4-BE49-F238E27FC236}">
                      <a16:creationId xmlns:a16="http://schemas.microsoft.com/office/drawing/2014/main" id="{9E4E36B2-A29C-4E3A-AD1B-28CE3D0017DE}"/>
                    </a:ext>
                  </a:extLst>
                </p:cNvPr>
                <p:cNvSpPr/>
                <p:nvPr/>
              </p:nvSpPr>
              <p:spPr>
                <a:xfrm>
                  <a:off x="5434752" y="5122637"/>
                  <a:ext cx="95491" cy="607534"/>
                </a:xfrm>
                <a:custGeom>
                  <a:avLst/>
                  <a:gdLst>
                    <a:gd name="connsiteX0" fmla="*/ 680 w 95491"/>
                    <a:gd name="connsiteY0" fmla="*/ 60 h 607534"/>
                    <a:gd name="connsiteX1" fmla="*/ 96172 w 95491"/>
                    <a:gd name="connsiteY1" fmla="*/ 60 h 607534"/>
                    <a:gd name="connsiteX2" fmla="*/ 96172 w 95491"/>
                    <a:gd name="connsiteY2" fmla="*/ 607595 h 607534"/>
                    <a:gd name="connsiteX3" fmla="*/ 680 w 95491"/>
                    <a:gd name="connsiteY3" fmla="*/ 607595 h 607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607534">
                      <a:moveTo>
                        <a:pt x="680" y="60"/>
                      </a:moveTo>
                      <a:lnTo>
                        <a:pt x="96172" y="60"/>
                      </a:lnTo>
                      <a:lnTo>
                        <a:pt x="96172" y="607595"/>
                      </a:lnTo>
                      <a:lnTo>
                        <a:pt x="680" y="607595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7084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74" name="Graphique 2">
                <a:extLst>
                  <a:ext uri="{FF2B5EF4-FFF2-40B4-BE49-F238E27FC236}">
                    <a16:creationId xmlns:a16="http://schemas.microsoft.com/office/drawing/2014/main" id="{74696C9A-3BAB-4C27-B26D-388912C8D207}"/>
                  </a:ext>
                </a:extLst>
              </p:cNvPr>
              <p:cNvGrpSpPr/>
              <p:nvPr/>
            </p:nvGrpSpPr>
            <p:grpSpPr>
              <a:xfrm>
                <a:off x="1286176" y="5122637"/>
                <a:ext cx="4339558" cy="607534"/>
                <a:chOff x="1286176" y="5122637"/>
                <a:chExt cx="4339558" cy="607534"/>
              </a:xfrm>
              <a:solidFill>
                <a:srgbClr val="FF7F0E">
                  <a:alpha val="75000"/>
                </a:srgbClr>
              </a:solidFill>
            </p:grpSpPr>
            <p:sp>
              <p:nvSpPr>
                <p:cNvPr id="175" name="Forme libre : forme 174">
                  <a:extLst>
                    <a:ext uri="{FF2B5EF4-FFF2-40B4-BE49-F238E27FC236}">
                      <a16:creationId xmlns:a16="http://schemas.microsoft.com/office/drawing/2014/main" id="{85BF1F7A-7DC6-4FE2-8F49-2ECE1685D1F6}"/>
                    </a:ext>
                  </a:extLst>
                </p:cNvPr>
                <p:cNvSpPr/>
                <p:nvPr/>
              </p:nvSpPr>
              <p:spPr>
                <a:xfrm>
                  <a:off x="1286176" y="5723082"/>
                  <a:ext cx="95491" cy="7089"/>
                </a:xfrm>
                <a:custGeom>
                  <a:avLst/>
                  <a:gdLst>
                    <a:gd name="connsiteX0" fmla="*/ 82 w 95491"/>
                    <a:gd name="connsiteY0" fmla="*/ 60 h 7089"/>
                    <a:gd name="connsiteX1" fmla="*/ 95573 w 95491"/>
                    <a:gd name="connsiteY1" fmla="*/ 60 h 7089"/>
                    <a:gd name="connsiteX2" fmla="*/ 95573 w 95491"/>
                    <a:gd name="connsiteY2" fmla="*/ 7150 h 7089"/>
                    <a:gd name="connsiteX3" fmla="*/ 82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82" y="60"/>
                      </a:moveTo>
                      <a:lnTo>
                        <a:pt x="95573" y="60"/>
                      </a:lnTo>
                      <a:lnTo>
                        <a:pt x="95573" y="7150"/>
                      </a:lnTo>
                      <a:lnTo>
                        <a:pt x="82" y="7150"/>
                      </a:lnTo>
                      <a:close/>
                    </a:path>
                  </a:pathLst>
                </a:custGeom>
                <a:solidFill>
                  <a:srgbClr val="5CC6D6">
                    <a:alpha val="75000"/>
                  </a:srgbClr>
                </a:solidFill>
                <a:ln w="7084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6" name="Forme libre : forme 175">
                  <a:extLst>
                    <a:ext uri="{FF2B5EF4-FFF2-40B4-BE49-F238E27FC236}">
                      <a16:creationId xmlns:a16="http://schemas.microsoft.com/office/drawing/2014/main" id="{F3CA55DE-0296-488B-93AA-E6424E66512B}"/>
                    </a:ext>
                  </a:extLst>
                </p:cNvPr>
                <p:cNvSpPr/>
                <p:nvPr/>
              </p:nvSpPr>
              <p:spPr>
                <a:xfrm>
                  <a:off x="2134990" y="5608665"/>
                  <a:ext cx="95491" cy="121506"/>
                </a:xfrm>
                <a:custGeom>
                  <a:avLst/>
                  <a:gdLst>
                    <a:gd name="connsiteX0" fmla="*/ 201 w 95491"/>
                    <a:gd name="connsiteY0" fmla="*/ 60 h 121506"/>
                    <a:gd name="connsiteX1" fmla="*/ 95693 w 95491"/>
                    <a:gd name="connsiteY1" fmla="*/ 60 h 121506"/>
                    <a:gd name="connsiteX2" fmla="*/ 95693 w 95491"/>
                    <a:gd name="connsiteY2" fmla="*/ 121567 h 121506"/>
                    <a:gd name="connsiteX3" fmla="*/ 201 w 95491"/>
                    <a:gd name="connsiteY3" fmla="*/ 121567 h 121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121506">
                      <a:moveTo>
                        <a:pt x="201" y="60"/>
                      </a:moveTo>
                      <a:lnTo>
                        <a:pt x="95693" y="60"/>
                      </a:lnTo>
                      <a:lnTo>
                        <a:pt x="95693" y="121567"/>
                      </a:lnTo>
                      <a:lnTo>
                        <a:pt x="201" y="121567"/>
                      </a:lnTo>
                      <a:close/>
                    </a:path>
                  </a:pathLst>
                </a:custGeom>
                <a:solidFill>
                  <a:srgbClr val="5CC6D6">
                    <a:alpha val="75000"/>
                  </a:srgbClr>
                </a:solidFill>
                <a:ln w="7084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7" name="Forme libre : forme 176">
                  <a:extLst>
                    <a:ext uri="{FF2B5EF4-FFF2-40B4-BE49-F238E27FC236}">
                      <a16:creationId xmlns:a16="http://schemas.microsoft.com/office/drawing/2014/main" id="{EC354ECD-0E26-4DDF-A6A5-1BF61D881835}"/>
                    </a:ext>
                  </a:extLst>
                </p:cNvPr>
                <p:cNvSpPr/>
                <p:nvPr/>
              </p:nvSpPr>
              <p:spPr>
                <a:xfrm>
                  <a:off x="2983803" y="5122637"/>
                  <a:ext cx="95491" cy="607534"/>
                </a:xfrm>
                <a:custGeom>
                  <a:avLst/>
                  <a:gdLst>
                    <a:gd name="connsiteX0" fmla="*/ 321 w 95491"/>
                    <a:gd name="connsiteY0" fmla="*/ 60 h 607534"/>
                    <a:gd name="connsiteX1" fmla="*/ 95813 w 95491"/>
                    <a:gd name="connsiteY1" fmla="*/ 60 h 607534"/>
                    <a:gd name="connsiteX2" fmla="*/ 95813 w 95491"/>
                    <a:gd name="connsiteY2" fmla="*/ 607595 h 607534"/>
                    <a:gd name="connsiteX3" fmla="*/ 321 w 95491"/>
                    <a:gd name="connsiteY3" fmla="*/ 607595 h 607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607534">
                      <a:moveTo>
                        <a:pt x="321" y="60"/>
                      </a:moveTo>
                      <a:lnTo>
                        <a:pt x="95813" y="60"/>
                      </a:lnTo>
                      <a:lnTo>
                        <a:pt x="95813" y="607595"/>
                      </a:lnTo>
                      <a:lnTo>
                        <a:pt x="321" y="607595"/>
                      </a:lnTo>
                      <a:close/>
                    </a:path>
                  </a:pathLst>
                </a:custGeom>
                <a:solidFill>
                  <a:srgbClr val="5CC6D6">
                    <a:alpha val="75000"/>
                  </a:srgbClr>
                </a:solidFill>
                <a:ln w="7084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8" name="Forme libre : forme 177">
                  <a:extLst>
                    <a:ext uri="{FF2B5EF4-FFF2-40B4-BE49-F238E27FC236}">
                      <a16:creationId xmlns:a16="http://schemas.microsoft.com/office/drawing/2014/main" id="{FD397A95-F06D-438D-B6C9-C72DCFAEBB39}"/>
                    </a:ext>
                  </a:extLst>
                </p:cNvPr>
                <p:cNvSpPr/>
                <p:nvPr/>
              </p:nvSpPr>
              <p:spPr>
                <a:xfrm>
                  <a:off x="3832617" y="5487158"/>
                  <a:ext cx="95491" cy="243013"/>
                </a:xfrm>
                <a:custGeom>
                  <a:avLst/>
                  <a:gdLst>
                    <a:gd name="connsiteX0" fmla="*/ 441 w 95491"/>
                    <a:gd name="connsiteY0" fmla="*/ 60 h 243013"/>
                    <a:gd name="connsiteX1" fmla="*/ 95932 w 95491"/>
                    <a:gd name="connsiteY1" fmla="*/ 60 h 243013"/>
                    <a:gd name="connsiteX2" fmla="*/ 95932 w 95491"/>
                    <a:gd name="connsiteY2" fmla="*/ 243074 h 243013"/>
                    <a:gd name="connsiteX3" fmla="*/ 441 w 95491"/>
                    <a:gd name="connsiteY3" fmla="*/ 243074 h 243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243013">
                      <a:moveTo>
                        <a:pt x="441" y="60"/>
                      </a:moveTo>
                      <a:lnTo>
                        <a:pt x="95932" y="60"/>
                      </a:lnTo>
                      <a:lnTo>
                        <a:pt x="95932" y="243074"/>
                      </a:lnTo>
                      <a:lnTo>
                        <a:pt x="441" y="243074"/>
                      </a:lnTo>
                      <a:close/>
                    </a:path>
                  </a:pathLst>
                </a:custGeom>
                <a:solidFill>
                  <a:srgbClr val="5CC6D6">
                    <a:alpha val="75000"/>
                  </a:srgbClr>
                </a:solidFill>
                <a:ln w="7084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9" name="Forme libre : forme 178">
                  <a:extLst>
                    <a:ext uri="{FF2B5EF4-FFF2-40B4-BE49-F238E27FC236}">
                      <a16:creationId xmlns:a16="http://schemas.microsoft.com/office/drawing/2014/main" id="{2E1D3685-A691-41BD-A4A2-987F9494EA6A}"/>
                    </a:ext>
                  </a:extLst>
                </p:cNvPr>
                <p:cNvSpPr/>
                <p:nvPr/>
              </p:nvSpPr>
              <p:spPr>
                <a:xfrm>
                  <a:off x="4681430" y="5487158"/>
                  <a:ext cx="95491" cy="243013"/>
                </a:xfrm>
                <a:custGeom>
                  <a:avLst/>
                  <a:gdLst>
                    <a:gd name="connsiteX0" fmla="*/ 561 w 95491"/>
                    <a:gd name="connsiteY0" fmla="*/ 60 h 243013"/>
                    <a:gd name="connsiteX1" fmla="*/ 96052 w 95491"/>
                    <a:gd name="connsiteY1" fmla="*/ 60 h 243013"/>
                    <a:gd name="connsiteX2" fmla="*/ 96052 w 95491"/>
                    <a:gd name="connsiteY2" fmla="*/ 243074 h 243013"/>
                    <a:gd name="connsiteX3" fmla="*/ 561 w 95491"/>
                    <a:gd name="connsiteY3" fmla="*/ 243074 h 243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243013">
                      <a:moveTo>
                        <a:pt x="561" y="60"/>
                      </a:moveTo>
                      <a:lnTo>
                        <a:pt x="96052" y="60"/>
                      </a:lnTo>
                      <a:lnTo>
                        <a:pt x="96052" y="243074"/>
                      </a:lnTo>
                      <a:lnTo>
                        <a:pt x="561" y="243074"/>
                      </a:lnTo>
                      <a:close/>
                    </a:path>
                  </a:pathLst>
                </a:custGeom>
                <a:solidFill>
                  <a:srgbClr val="5CC6D6">
                    <a:alpha val="75000"/>
                  </a:srgbClr>
                </a:solidFill>
                <a:ln w="7084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80" name="Forme libre : forme 179">
                  <a:extLst>
                    <a:ext uri="{FF2B5EF4-FFF2-40B4-BE49-F238E27FC236}">
                      <a16:creationId xmlns:a16="http://schemas.microsoft.com/office/drawing/2014/main" id="{88A5EDD3-1130-4CD0-A0C5-A2813C4CCC9F}"/>
                    </a:ext>
                  </a:extLst>
                </p:cNvPr>
                <p:cNvSpPr/>
                <p:nvPr/>
              </p:nvSpPr>
              <p:spPr>
                <a:xfrm>
                  <a:off x="5530244" y="5608665"/>
                  <a:ext cx="95491" cy="121506"/>
                </a:xfrm>
                <a:custGeom>
                  <a:avLst/>
                  <a:gdLst>
                    <a:gd name="connsiteX0" fmla="*/ 680 w 95491"/>
                    <a:gd name="connsiteY0" fmla="*/ 60 h 121506"/>
                    <a:gd name="connsiteX1" fmla="*/ 96172 w 95491"/>
                    <a:gd name="connsiteY1" fmla="*/ 60 h 121506"/>
                    <a:gd name="connsiteX2" fmla="*/ 96172 w 95491"/>
                    <a:gd name="connsiteY2" fmla="*/ 121567 h 121506"/>
                    <a:gd name="connsiteX3" fmla="*/ 680 w 95491"/>
                    <a:gd name="connsiteY3" fmla="*/ 121567 h 121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121506">
                      <a:moveTo>
                        <a:pt x="680" y="60"/>
                      </a:moveTo>
                      <a:lnTo>
                        <a:pt x="96172" y="60"/>
                      </a:lnTo>
                      <a:lnTo>
                        <a:pt x="96172" y="121567"/>
                      </a:lnTo>
                      <a:lnTo>
                        <a:pt x="680" y="121567"/>
                      </a:lnTo>
                      <a:close/>
                    </a:path>
                  </a:pathLst>
                </a:custGeom>
                <a:solidFill>
                  <a:srgbClr val="5CC6D6">
                    <a:alpha val="75000"/>
                  </a:srgbClr>
                </a:solidFill>
                <a:ln w="7084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81" name="Graphique 2">
                <a:extLst>
                  <a:ext uri="{FF2B5EF4-FFF2-40B4-BE49-F238E27FC236}">
                    <a16:creationId xmlns:a16="http://schemas.microsoft.com/office/drawing/2014/main" id="{603439AD-E673-4733-944F-8189A8D59C21}"/>
                  </a:ext>
                </a:extLst>
              </p:cNvPr>
              <p:cNvGrpSpPr/>
              <p:nvPr/>
            </p:nvGrpSpPr>
            <p:grpSpPr>
              <a:xfrm>
                <a:off x="1381668" y="5723082"/>
                <a:ext cx="4339558" cy="7089"/>
                <a:chOff x="1381668" y="5723082"/>
                <a:chExt cx="4339558" cy="7089"/>
              </a:xfrm>
              <a:solidFill>
                <a:srgbClr val="2CA02C">
                  <a:alpha val="75000"/>
                </a:srgbClr>
              </a:solidFill>
            </p:grpSpPr>
            <p:sp>
              <p:nvSpPr>
                <p:cNvPr id="182" name="Forme libre : forme 181">
                  <a:extLst>
                    <a:ext uri="{FF2B5EF4-FFF2-40B4-BE49-F238E27FC236}">
                      <a16:creationId xmlns:a16="http://schemas.microsoft.com/office/drawing/2014/main" id="{94D0542E-CF95-4B34-8AA4-0744FAA36422}"/>
                    </a:ext>
                  </a:extLst>
                </p:cNvPr>
                <p:cNvSpPr/>
                <p:nvPr/>
              </p:nvSpPr>
              <p:spPr>
                <a:xfrm>
                  <a:off x="1381668" y="5723082"/>
                  <a:ext cx="95491" cy="7089"/>
                </a:xfrm>
                <a:custGeom>
                  <a:avLst/>
                  <a:gdLst>
                    <a:gd name="connsiteX0" fmla="*/ 82 w 95491"/>
                    <a:gd name="connsiteY0" fmla="*/ 60 h 7089"/>
                    <a:gd name="connsiteX1" fmla="*/ 95573 w 95491"/>
                    <a:gd name="connsiteY1" fmla="*/ 60 h 7089"/>
                    <a:gd name="connsiteX2" fmla="*/ 95573 w 95491"/>
                    <a:gd name="connsiteY2" fmla="*/ 7150 h 7089"/>
                    <a:gd name="connsiteX3" fmla="*/ 82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82" y="60"/>
                      </a:moveTo>
                      <a:lnTo>
                        <a:pt x="95573" y="60"/>
                      </a:lnTo>
                      <a:lnTo>
                        <a:pt x="95573" y="7150"/>
                      </a:lnTo>
                      <a:lnTo>
                        <a:pt x="82" y="7150"/>
                      </a:lnTo>
                      <a:close/>
                    </a:path>
                  </a:pathLst>
                </a:custGeom>
                <a:solidFill>
                  <a:srgbClr val="B8D233">
                    <a:alpha val="75000"/>
                  </a:srgbClr>
                </a:solidFill>
                <a:ln w="7084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83" name="Forme libre : forme 182">
                  <a:extLst>
                    <a:ext uri="{FF2B5EF4-FFF2-40B4-BE49-F238E27FC236}">
                      <a16:creationId xmlns:a16="http://schemas.microsoft.com/office/drawing/2014/main" id="{7D6DEF90-2F9A-404A-9E3F-A9BF27CB2431}"/>
                    </a:ext>
                  </a:extLst>
                </p:cNvPr>
                <p:cNvSpPr/>
                <p:nvPr/>
              </p:nvSpPr>
              <p:spPr>
                <a:xfrm>
                  <a:off x="2230481" y="5723082"/>
                  <a:ext cx="95491" cy="7089"/>
                </a:xfrm>
                <a:custGeom>
                  <a:avLst/>
                  <a:gdLst>
                    <a:gd name="connsiteX0" fmla="*/ 201 w 95491"/>
                    <a:gd name="connsiteY0" fmla="*/ 60 h 7089"/>
                    <a:gd name="connsiteX1" fmla="*/ 95693 w 95491"/>
                    <a:gd name="connsiteY1" fmla="*/ 60 h 7089"/>
                    <a:gd name="connsiteX2" fmla="*/ 95693 w 95491"/>
                    <a:gd name="connsiteY2" fmla="*/ 7150 h 7089"/>
                    <a:gd name="connsiteX3" fmla="*/ 20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201" y="60"/>
                      </a:moveTo>
                      <a:lnTo>
                        <a:pt x="95693" y="60"/>
                      </a:lnTo>
                      <a:lnTo>
                        <a:pt x="95693" y="7150"/>
                      </a:lnTo>
                      <a:lnTo>
                        <a:pt x="201" y="7150"/>
                      </a:lnTo>
                      <a:close/>
                    </a:path>
                  </a:pathLst>
                </a:custGeom>
                <a:solidFill>
                  <a:srgbClr val="2CA02C">
                    <a:alpha val="75000"/>
                  </a:srgbClr>
                </a:solidFill>
                <a:ln w="7084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84" name="Forme libre : forme 183">
                  <a:extLst>
                    <a:ext uri="{FF2B5EF4-FFF2-40B4-BE49-F238E27FC236}">
                      <a16:creationId xmlns:a16="http://schemas.microsoft.com/office/drawing/2014/main" id="{FDCF8474-A7A1-4634-95B2-E6A24FD89237}"/>
                    </a:ext>
                  </a:extLst>
                </p:cNvPr>
                <p:cNvSpPr/>
                <p:nvPr/>
              </p:nvSpPr>
              <p:spPr>
                <a:xfrm>
                  <a:off x="3079295" y="5723082"/>
                  <a:ext cx="95491" cy="7089"/>
                </a:xfrm>
                <a:custGeom>
                  <a:avLst/>
                  <a:gdLst>
                    <a:gd name="connsiteX0" fmla="*/ 321 w 95491"/>
                    <a:gd name="connsiteY0" fmla="*/ 60 h 7089"/>
                    <a:gd name="connsiteX1" fmla="*/ 95813 w 95491"/>
                    <a:gd name="connsiteY1" fmla="*/ 60 h 7089"/>
                    <a:gd name="connsiteX2" fmla="*/ 95813 w 95491"/>
                    <a:gd name="connsiteY2" fmla="*/ 7150 h 7089"/>
                    <a:gd name="connsiteX3" fmla="*/ 32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321" y="60"/>
                      </a:moveTo>
                      <a:lnTo>
                        <a:pt x="95813" y="60"/>
                      </a:lnTo>
                      <a:lnTo>
                        <a:pt x="95813" y="7150"/>
                      </a:lnTo>
                      <a:lnTo>
                        <a:pt x="321" y="7150"/>
                      </a:lnTo>
                      <a:close/>
                    </a:path>
                  </a:pathLst>
                </a:custGeom>
                <a:solidFill>
                  <a:srgbClr val="2CA02C">
                    <a:alpha val="75000"/>
                  </a:srgbClr>
                </a:solidFill>
                <a:ln w="7084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85" name="Forme libre : forme 184">
                  <a:extLst>
                    <a:ext uri="{FF2B5EF4-FFF2-40B4-BE49-F238E27FC236}">
                      <a16:creationId xmlns:a16="http://schemas.microsoft.com/office/drawing/2014/main" id="{CBA9BA08-CE29-41C5-83A5-70DCFEB63B4C}"/>
                    </a:ext>
                  </a:extLst>
                </p:cNvPr>
                <p:cNvSpPr/>
                <p:nvPr/>
              </p:nvSpPr>
              <p:spPr>
                <a:xfrm>
                  <a:off x="3928108" y="5723082"/>
                  <a:ext cx="95491" cy="7089"/>
                </a:xfrm>
                <a:custGeom>
                  <a:avLst/>
                  <a:gdLst>
                    <a:gd name="connsiteX0" fmla="*/ 441 w 95491"/>
                    <a:gd name="connsiteY0" fmla="*/ 60 h 7089"/>
                    <a:gd name="connsiteX1" fmla="*/ 95932 w 95491"/>
                    <a:gd name="connsiteY1" fmla="*/ 60 h 7089"/>
                    <a:gd name="connsiteX2" fmla="*/ 95932 w 95491"/>
                    <a:gd name="connsiteY2" fmla="*/ 7150 h 7089"/>
                    <a:gd name="connsiteX3" fmla="*/ 44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441" y="60"/>
                      </a:moveTo>
                      <a:lnTo>
                        <a:pt x="95932" y="60"/>
                      </a:lnTo>
                      <a:lnTo>
                        <a:pt x="95932" y="7150"/>
                      </a:lnTo>
                      <a:lnTo>
                        <a:pt x="441" y="7150"/>
                      </a:lnTo>
                      <a:close/>
                    </a:path>
                  </a:pathLst>
                </a:custGeom>
                <a:solidFill>
                  <a:srgbClr val="2CA02C">
                    <a:alpha val="75000"/>
                  </a:srgbClr>
                </a:solidFill>
                <a:ln w="7084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86" name="Forme libre : forme 185">
                  <a:extLst>
                    <a:ext uri="{FF2B5EF4-FFF2-40B4-BE49-F238E27FC236}">
                      <a16:creationId xmlns:a16="http://schemas.microsoft.com/office/drawing/2014/main" id="{326B0EB1-52A8-4794-AA22-B468D57A5C6D}"/>
                    </a:ext>
                  </a:extLst>
                </p:cNvPr>
                <p:cNvSpPr/>
                <p:nvPr/>
              </p:nvSpPr>
              <p:spPr>
                <a:xfrm>
                  <a:off x="4776922" y="5723082"/>
                  <a:ext cx="95491" cy="7089"/>
                </a:xfrm>
                <a:custGeom>
                  <a:avLst/>
                  <a:gdLst>
                    <a:gd name="connsiteX0" fmla="*/ 561 w 95491"/>
                    <a:gd name="connsiteY0" fmla="*/ 60 h 7089"/>
                    <a:gd name="connsiteX1" fmla="*/ 96052 w 95491"/>
                    <a:gd name="connsiteY1" fmla="*/ 60 h 7089"/>
                    <a:gd name="connsiteX2" fmla="*/ 96052 w 95491"/>
                    <a:gd name="connsiteY2" fmla="*/ 7150 h 7089"/>
                    <a:gd name="connsiteX3" fmla="*/ 56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561" y="60"/>
                      </a:moveTo>
                      <a:lnTo>
                        <a:pt x="96052" y="60"/>
                      </a:lnTo>
                      <a:lnTo>
                        <a:pt x="96052" y="7150"/>
                      </a:lnTo>
                      <a:lnTo>
                        <a:pt x="561" y="7150"/>
                      </a:lnTo>
                      <a:close/>
                    </a:path>
                  </a:pathLst>
                </a:custGeom>
                <a:solidFill>
                  <a:srgbClr val="2CA02C">
                    <a:alpha val="75000"/>
                  </a:srgbClr>
                </a:solidFill>
                <a:ln w="7084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87" name="Forme libre : forme 186">
                  <a:extLst>
                    <a:ext uri="{FF2B5EF4-FFF2-40B4-BE49-F238E27FC236}">
                      <a16:creationId xmlns:a16="http://schemas.microsoft.com/office/drawing/2014/main" id="{C4848B7E-2D0F-4E50-B9CF-D3A1D19C25B9}"/>
                    </a:ext>
                  </a:extLst>
                </p:cNvPr>
                <p:cNvSpPr/>
                <p:nvPr/>
              </p:nvSpPr>
              <p:spPr>
                <a:xfrm>
                  <a:off x="5625735" y="5723082"/>
                  <a:ext cx="95491" cy="7089"/>
                </a:xfrm>
                <a:custGeom>
                  <a:avLst/>
                  <a:gdLst>
                    <a:gd name="connsiteX0" fmla="*/ 680 w 95491"/>
                    <a:gd name="connsiteY0" fmla="*/ 60 h 7089"/>
                    <a:gd name="connsiteX1" fmla="*/ 96172 w 95491"/>
                    <a:gd name="connsiteY1" fmla="*/ 60 h 7089"/>
                    <a:gd name="connsiteX2" fmla="*/ 96172 w 95491"/>
                    <a:gd name="connsiteY2" fmla="*/ 7150 h 7089"/>
                    <a:gd name="connsiteX3" fmla="*/ 680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680" y="60"/>
                      </a:moveTo>
                      <a:lnTo>
                        <a:pt x="96172" y="60"/>
                      </a:lnTo>
                      <a:lnTo>
                        <a:pt x="96172" y="7150"/>
                      </a:lnTo>
                      <a:lnTo>
                        <a:pt x="680" y="7150"/>
                      </a:lnTo>
                      <a:close/>
                    </a:path>
                  </a:pathLst>
                </a:custGeom>
                <a:solidFill>
                  <a:srgbClr val="2CA02C">
                    <a:alpha val="75000"/>
                  </a:srgbClr>
                </a:solidFill>
                <a:ln w="7084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88" name="Graphique 2">
                <a:extLst>
                  <a:ext uri="{FF2B5EF4-FFF2-40B4-BE49-F238E27FC236}">
                    <a16:creationId xmlns:a16="http://schemas.microsoft.com/office/drawing/2014/main" id="{55306845-B9A5-4E52-971E-798392FFC016}"/>
                  </a:ext>
                </a:extLst>
              </p:cNvPr>
              <p:cNvGrpSpPr/>
              <p:nvPr/>
            </p:nvGrpSpPr>
            <p:grpSpPr>
              <a:xfrm>
                <a:off x="1477159" y="5244144"/>
                <a:ext cx="4339558" cy="486027"/>
                <a:chOff x="1477159" y="5244144"/>
                <a:chExt cx="4339558" cy="486027"/>
              </a:xfrm>
              <a:solidFill>
                <a:srgbClr val="D62728">
                  <a:alpha val="75000"/>
                </a:srgbClr>
              </a:solidFill>
            </p:grpSpPr>
            <p:sp>
              <p:nvSpPr>
                <p:cNvPr id="189" name="Forme libre : forme 188">
                  <a:extLst>
                    <a:ext uri="{FF2B5EF4-FFF2-40B4-BE49-F238E27FC236}">
                      <a16:creationId xmlns:a16="http://schemas.microsoft.com/office/drawing/2014/main" id="{0DBF6BE2-8B31-48D1-B03B-9C74202D2656}"/>
                    </a:ext>
                  </a:extLst>
                </p:cNvPr>
                <p:cNvSpPr/>
                <p:nvPr/>
              </p:nvSpPr>
              <p:spPr>
                <a:xfrm>
                  <a:off x="1477159" y="5723082"/>
                  <a:ext cx="95491" cy="7089"/>
                </a:xfrm>
                <a:custGeom>
                  <a:avLst/>
                  <a:gdLst>
                    <a:gd name="connsiteX0" fmla="*/ 82 w 95491"/>
                    <a:gd name="connsiteY0" fmla="*/ 60 h 7089"/>
                    <a:gd name="connsiteX1" fmla="*/ 95573 w 95491"/>
                    <a:gd name="connsiteY1" fmla="*/ 60 h 7089"/>
                    <a:gd name="connsiteX2" fmla="*/ 95573 w 95491"/>
                    <a:gd name="connsiteY2" fmla="*/ 7150 h 7089"/>
                    <a:gd name="connsiteX3" fmla="*/ 82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82" y="60"/>
                      </a:moveTo>
                      <a:lnTo>
                        <a:pt x="95573" y="60"/>
                      </a:lnTo>
                      <a:lnTo>
                        <a:pt x="95573" y="7150"/>
                      </a:lnTo>
                      <a:lnTo>
                        <a:pt x="82" y="7150"/>
                      </a:lnTo>
                      <a:close/>
                    </a:path>
                  </a:pathLst>
                </a:custGeom>
                <a:solidFill>
                  <a:srgbClr val="D62728">
                    <a:alpha val="75000"/>
                  </a:srgbClr>
                </a:solidFill>
                <a:ln w="7084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0" name="Forme libre : forme 189">
                  <a:extLst>
                    <a:ext uri="{FF2B5EF4-FFF2-40B4-BE49-F238E27FC236}">
                      <a16:creationId xmlns:a16="http://schemas.microsoft.com/office/drawing/2014/main" id="{910685FD-2B19-4301-A584-AA62E6A0D306}"/>
                    </a:ext>
                  </a:extLst>
                </p:cNvPr>
                <p:cNvSpPr/>
                <p:nvPr/>
              </p:nvSpPr>
              <p:spPr>
                <a:xfrm>
                  <a:off x="2325973" y="5723082"/>
                  <a:ext cx="95491" cy="7089"/>
                </a:xfrm>
                <a:custGeom>
                  <a:avLst/>
                  <a:gdLst>
                    <a:gd name="connsiteX0" fmla="*/ 201 w 95491"/>
                    <a:gd name="connsiteY0" fmla="*/ 60 h 7089"/>
                    <a:gd name="connsiteX1" fmla="*/ 95693 w 95491"/>
                    <a:gd name="connsiteY1" fmla="*/ 60 h 7089"/>
                    <a:gd name="connsiteX2" fmla="*/ 95693 w 95491"/>
                    <a:gd name="connsiteY2" fmla="*/ 7150 h 7089"/>
                    <a:gd name="connsiteX3" fmla="*/ 20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201" y="60"/>
                      </a:moveTo>
                      <a:lnTo>
                        <a:pt x="95693" y="60"/>
                      </a:lnTo>
                      <a:lnTo>
                        <a:pt x="95693" y="7150"/>
                      </a:lnTo>
                      <a:lnTo>
                        <a:pt x="201" y="7150"/>
                      </a:lnTo>
                      <a:close/>
                    </a:path>
                  </a:pathLst>
                </a:custGeom>
                <a:solidFill>
                  <a:srgbClr val="B8D233">
                    <a:alpha val="75000"/>
                  </a:srgbClr>
                </a:solidFill>
                <a:ln w="7084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1" name="Forme libre : forme 190">
                  <a:extLst>
                    <a:ext uri="{FF2B5EF4-FFF2-40B4-BE49-F238E27FC236}">
                      <a16:creationId xmlns:a16="http://schemas.microsoft.com/office/drawing/2014/main" id="{73D0072D-8A59-402A-9A94-5A34D228AA09}"/>
                    </a:ext>
                  </a:extLst>
                </p:cNvPr>
                <p:cNvSpPr/>
                <p:nvPr/>
              </p:nvSpPr>
              <p:spPr>
                <a:xfrm>
                  <a:off x="3174786" y="5244144"/>
                  <a:ext cx="95491" cy="486027"/>
                </a:xfrm>
                <a:custGeom>
                  <a:avLst/>
                  <a:gdLst>
                    <a:gd name="connsiteX0" fmla="*/ 321 w 95491"/>
                    <a:gd name="connsiteY0" fmla="*/ 60 h 486027"/>
                    <a:gd name="connsiteX1" fmla="*/ 95813 w 95491"/>
                    <a:gd name="connsiteY1" fmla="*/ 60 h 486027"/>
                    <a:gd name="connsiteX2" fmla="*/ 95813 w 95491"/>
                    <a:gd name="connsiteY2" fmla="*/ 486088 h 486027"/>
                    <a:gd name="connsiteX3" fmla="*/ 321 w 95491"/>
                    <a:gd name="connsiteY3" fmla="*/ 486088 h 486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486027">
                      <a:moveTo>
                        <a:pt x="321" y="60"/>
                      </a:moveTo>
                      <a:lnTo>
                        <a:pt x="95813" y="60"/>
                      </a:lnTo>
                      <a:lnTo>
                        <a:pt x="95813" y="486088"/>
                      </a:lnTo>
                      <a:lnTo>
                        <a:pt x="321" y="486088"/>
                      </a:lnTo>
                      <a:close/>
                    </a:path>
                  </a:pathLst>
                </a:custGeom>
                <a:solidFill>
                  <a:srgbClr val="B8D233">
                    <a:alpha val="75000"/>
                  </a:srgbClr>
                </a:solidFill>
                <a:ln w="7084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2" name="Forme libre : forme 191">
                  <a:extLst>
                    <a:ext uri="{FF2B5EF4-FFF2-40B4-BE49-F238E27FC236}">
                      <a16:creationId xmlns:a16="http://schemas.microsoft.com/office/drawing/2014/main" id="{0B1ECE76-AABB-464C-8A06-E17F8BCBF1DE}"/>
                    </a:ext>
                  </a:extLst>
                </p:cNvPr>
                <p:cNvSpPr/>
                <p:nvPr/>
              </p:nvSpPr>
              <p:spPr>
                <a:xfrm>
                  <a:off x="4023600" y="5608665"/>
                  <a:ext cx="95491" cy="121506"/>
                </a:xfrm>
                <a:custGeom>
                  <a:avLst/>
                  <a:gdLst>
                    <a:gd name="connsiteX0" fmla="*/ 441 w 95491"/>
                    <a:gd name="connsiteY0" fmla="*/ 60 h 121506"/>
                    <a:gd name="connsiteX1" fmla="*/ 95932 w 95491"/>
                    <a:gd name="connsiteY1" fmla="*/ 60 h 121506"/>
                    <a:gd name="connsiteX2" fmla="*/ 95932 w 95491"/>
                    <a:gd name="connsiteY2" fmla="*/ 121567 h 121506"/>
                    <a:gd name="connsiteX3" fmla="*/ 441 w 95491"/>
                    <a:gd name="connsiteY3" fmla="*/ 121567 h 121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121506">
                      <a:moveTo>
                        <a:pt x="441" y="60"/>
                      </a:moveTo>
                      <a:lnTo>
                        <a:pt x="95932" y="60"/>
                      </a:lnTo>
                      <a:lnTo>
                        <a:pt x="95932" y="121567"/>
                      </a:lnTo>
                      <a:lnTo>
                        <a:pt x="441" y="121567"/>
                      </a:lnTo>
                      <a:close/>
                    </a:path>
                  </a:pathLst>
                </a:custGeom>
                <a:solidFill>
                  <a:srgbClr val="B8D233">
                    <a:alpha val="75000"/>
                  </a:srgbClr>
                </a:solidFill>
                <a:ln w="7084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3" name="Forme libre : forme 192">
                  <a:extLst>
                    <a:ext uri="{FF2B5EF4-FFF2-40B4-BE49-F238E27FC236}">
                      <a16:creationId xmlns:a16="http://schemas.microsoft.com/office/drawing/2014/main" id="{F0174C9E-B45F-4296-95FB-F30A23A48E7C}"/>
                    </a:ext>
                  </a:extLst>
                </p:cNvPr>
                <p:cNvSpPr/>
                <p:nvPr/>
              </p:nvSpPr>
              <p:spPr>
                <a:xfrm>
                  <a:off x="4872413" y="5723082"/>
                  <a:ext cx="95491" cy="7089"/>
                </a:xfrm>
                <a:custGeom>
                  <a:avLst/>
                  <a:gdLst>
                    <a:gd name="connsiteX0" fmla="*/ 561 w 95491"/>
                    <a:gd name="connsiteY0" fmla="*/ 60 h 7089"/>
                    <a:gd name="connsiteX1" fmla="*/ 96052 w 95491"/>
                    <a:gd name="connsiteY1" fmla="*/ 60 h 7089"/>
                    <a:gd name="connsiteX2" fmla="*/ 96052 w 95491"/>
                    <a:gd name="connsiteY2" fmla="*/ 7150 h 7089"/>
                    <a:gd name="connsiteX3" fmla="*/ 56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561" y="60"/>
                      </a:moveTo>
                      <a:lnTo>
                        <a:pt x="96052" y="60"/>
                      </a:lnTo>
                      <a:lnTo>
                        <a:pt x="96052" y="7150"/>
                      </a:lnTo>
                      <a:lnTo>
                        <a:pt x="561" y="7150"/>
                      </a:lnTo>
                      <a:close/>
                    </a:path>
                  </a:pathLst>
                </a:custGeom>
                <a:solidFill>
                  <a:srgbClr val="B8D233">
                    <a:alpha val="75000"/>
                  </a:srgbClr>
                </a:solidFill>
                <a:ln w="7084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4" name="Forme libre : forme 193">
                  <a:extLst>
                    <a:ext uri="{FF2B5EF4-FFF2-40B4-BE49-F238E27FC236}">
                      <a16:creationId xmlns:a16="http://schemas.microsoft.com/office/drawing/2014/main" id="{1E44257D-37CB-4683-8062-7F8B62B861CB}"/>
                    </a:ext>
                  </a:extLst>
                </p:cNvPr>
                <p:cNvSpPr/>
                <p:nvPr/>
              </p:nvSpPr>
              <p:spPr>
                <a:xfrm>
                  <a:off x="5721227" y="5723082"/>
                  <a:ext cx="95491" cy="7089"/>
                </a:xfrm>
                <a:custGeom>
                  <a:avLst/>
                  <a:gdLst>
                    <a:gd name="connsiteX0" fmla="*/ 680 w 95491"/>
                    <a:gd name="connsiteY0" fmla="*/ 60 h 7089"/>
                    <a:gd name="connsiteX1" fmla="*/ 96172 w 95491"/>
                    <a:gd name="connsiteY1" fmla="*/ 60 h 7089"/>
                    <a:gd name="connsiteX2" fmla="*/ 96172 w 95491"/>
                    <a:gd name="connsiteY2" fmla="*/ 7150 h 7089"/>
                    <a:gd name="connsiteX3" fmla="*/ 680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680" y="60"/>
                      </a:moveTo>
                      <a:lnTo>
                        <a:pt x="96172" y="60"/>
                      </a:lnTo>
                      <a:lnTo>
                        <a:pt x="96172" y="7150"/>
                      </a:lnTo>
                      <a:lnTo>
                        <a:pt x="680" y="7150"/>
                      </a:lnTo>
                      <a:close/>
                    </a:path>
                  </a:pathLst>
                </a:custGeom>
                <a:solidFill>
                  <a:srgbClr val="B8D233">
                    <a:alpha val="75000"/>
                  </a:srgbClr>
                </a:solidFill>
                <a:ln w="7084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95" name="Graphique 2">
                <a:extLst>
                  <a:ext uri="{FF2B5EF4-FFF2-40B4-BE49-F238E27FC236}">
                    <a16:creationId xmlns:a16="http://schemas.microsoft.com/office/drawing/2014/main" id="{670B2F0A-E1B6-40D7-B50F-8A79ADD4BAE7}"/>
                  </a:ext>
                </a:extLst>
              </p:cNvPr>
              <p:cNvGrpSpPr/>
              <p:nvPr/>
            </p:nvGrpSpPr>
            <p:grpSpPr>
              <a:xfrm>
                <a:off x="1572651" y="5608665"/>
                <a:ext cx="4339558" cy="121506"/>
                <a:chOff x="1572651" y="5608665"/>
                <a:chExt cx="4339558" cy="121506"/>
              </a:xfrm>
              <a:solidFill>
                <a:srgbClr val="9467BD">
                  <a:alpha val="75000"/>
                </a:srgbClr>
              </a:solidFill>
            </p:grpSpPr>
            <p:sp>
              <p:nvSpPr>
                <p:cNvPr id="196" name="Forme libre : forme 195">
                  <a:extLst>
                    <a:ext uri="{FF2B5EF4-FFF2-40B4-BE49-F238E27FC236}">
                      <a16:creationId xmlns:a16="http://schemas.microsoft.com/office/drawing/2014/main" id="{23EB71D6-828A-4169-9442-59EC7C03C176}"/>
                    </a:ext>
                  </a:extLst>
                </p:cNvPr>
                <p:cNvSpPr/>
                <p:nvPr/>
              </p:nvSpPr>
              <p:spPr>
                <a:xfrm>
                  <a:off x="1572651" y="5723082"/>
                  <a:ext cx="95491" cy="7089"/>
                </a:xfrm>
                <a:custGeom>
                  <a:avLst/>
                  <a:gdLst>
                    <a:gd name="connsiteX0" fmla="*/ 82 w 95491"/>
                    <a:gd name="connsiteY0" fmla="*/ 60 h 7089"/>
                    <a:gd name="connsiteX1" fmla="*/ 95573 w 95491"/>
                    <a:gd name="connsiteY1" fmla="*/ 60 h 7089"/>
                    <a:gd name="connsiteX2" fmla="*/ 95573 w 95491"/>
                    <a:gd name="connsiteY2" fmla="*/ 7150 h 7089"/>
                    <a:gd name="connsiteX3" fmla="*/ 82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82" y="60"/>
                      </a:moveTo>
                      <a:lnTo>
                        <a:pt x="95573" y="60"/>
                      </a:lnTo>
                      <a:lnTo>
                        <a:pt x="95573" y="7150"/>
                      </a:lnTo>
                      <a:lnTo>
                        <a:pt x="82" y="7150"/>
                      </a:lnTo>
                      <a:close/>
                    </a:path>
                  </a:pathLst>
                </a:custGeom>
                <a:solidFill>
                  <a:srgbClr val="9467BD">
                    <a:alpha val="75000"/>
                  </a:srgbClr>
                </a:solidFill>
                <a:ln w="7084" cap="flat">
                  <a:solidFill>
                    <a:srgbClr val="9467BD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7" name="Forme libre : forme 196">
                  <a:extLst>
                    <a:ext uri="{FF2B5EF4-FFF2-40B4-BE49-F238E27FC236}">
                      <a16:creationId xmlns:a16="http://schemas.microsoft.com/office/drawing/2014/main" id="{BBA50836-976D-4CAF-A25E-0279BD2CBC47}"/>
                    </a:ext>
                  </a:extLst>
                </p:cNvPr>
                <p:cNvSpPr/>
                <p:nvPr/>
              </p:nvSpPr>
              <p:spPr>
                <a:xfrm>
                  <a:off x="2421464" y="5608665"/>
                  <a:ext cx="95491" cy="121506"/>
                </a:xfrm>
                <a:custGeom>
                  <a:avLst/>
                  <a:gdLst>
                    <a:gd name="connsiteX0" fmla="*/ 201 w 95491"/>
                    <a:gd name="connsiteY0" fmla="*/ 60 h 121506"/>
                    <a:gd name="connsiteX1" fmla="*/ 95693 w 95491"/>
                    <a:gd name="connsiteY1" fmla="*/ 60 h 121506"/>
                    <a:gd name="connsiteX2" fmla="*/ 95693 w 95491"/>
                    <a:gd name="connsiteY2" fmla="*/ 121567 h 121506"/>
                    <a:gd name="connsiteX3" fmla="*/ 201 w 95491"/>
                    <a:gd name="connsiteY3" fmla="*/ 121567 h 121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121506">
                      <a:moveTo>
                        <a:pt x="201" y="60"/>
                      </a:moveTo>
                      <a:lnTo>
                        <a:pt x="95693" y="60"/>
                      </a:lnTo>
                      <a:lnTo>
                        <a:pt x="95693" y="121567"/>
                      </a:lnTo>
                      <a:lnTo>
                        <a:pt x="201" y="121567"/>
                      </a:lnTo>
                      <a:close/>
                    </a:path>
                  </a:pathLst>
                </a:custGeom>
                <a:solidFill>
                  <a:srgbClr val="9467BD">
                    <a:alpha val="75000"/>
                  </a:srgbClr>
                </a:solidFill>
                <a:ln w="7084" cap="flat">
                  <a:solidFill>
                    <a:srgbClr val="9467BD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8" name="Forme libre : forme 197">
                  <a:extLst>
                    <a:ext uri="{FF2B5EF4-FFF2-40B4-BE49-F238E27FC236}">
                      <a16:creationId xmlns:a16="http://schemas.microsoft.com/office/drawing/2014/main" id="{5102D114-298A-4BAB-8F13-060004E0D502}"/>
                    </a:ext>
                  </a:extLst>
                </p:cNvPr>
                <p:cNvSpPr/>
                <p:nvPr/>
              </p:nvSpPr>
              <p:spPr>
                <a:xfrm>
                  <a:off x="3270278" y="5608665"/>
                  <a:ext cx="95491" cy="121506"/>
                </a:xfrm>
                <a:custGeom>
                  <a:avLst/>
                  <a:gdLst>
                    <a:gd name="connsiteX0" fmla="*/ 321 w 95491"/>
                    <a:gd name="connsiteY0" fmla="*/ 60 h 121506"/>
                    <a:gd name="connsiteX1" fmla="*/ 95813 w 95491"/>
                    <a:gd name="connsiteY1" fmla="*/ 60 h 121506"/>
                    <a:gd name="connsiteX2" fmla="*/ 95813 w 95491"/>
                    <a:gd name="connsiteY2" fmla="*/ 121567 h 121506"/>
                    <a:gd name="connsiteX3" fmla="*/ 321 w 95491"/>
                    <a:gd name="connsiteY3" fmla="*/ 121567 h 121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121506">
                      <a:moveTo>
                        <a:pt x="321" y="60"/>
                      </a:moveTo>
                      <a:lnTo>
                        <a:pt x="95813" y="60"/>
                      </a:lnTo>
                      <a:lnTo>
                        <a:pt x="95813" y="121567"/>
                      </a:lnTo>
                      <a:lnTo>
                        <a:pt x="321" y="121567"/>
                      </a:lnTo>
                      <a:close/>
                    </a:path>
                  </a:pathLst>
                </a:custGeom>
                <a:solidFill>
                  <a:srgbClr val="9467BD">
                    <a:alpha val="75000"/>
                  </a:srgbClr>
                </a:solidFill>
                <a:ln w="7084" cap="flat">
                  <a:solidFill>
                    <a:srgbClr val="9467BD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99" name="Forme libre : forme 198">
                  <a:extLst>
                    <a:ext uri="{FF2B5EF4-FFF2-40B4-BE49-F238E27FC236}">
                      <a16:creationId xmlns:a16="http://schemas.microsoft.com/office/drawing/2014/main" id="{1BA48A4E-8D7D-4B44-8208-8CA6C07BDBCD}"/>
                    </a:ext>
                  </a:extLst>
                </p:cNvPr>
                <p:cNvSpPr/>
                <p:nvPr/>
              </p:nvSpPr>
              <p:spPr>
                <a:xfrm>
                  <a:off x="4119091" y="5723082"/>
                  <a:ext cx="95491" cy="7089"/>
                </a:xfrm>
                <a:custGeom>
                  <a:avLst/>
                  <a:gdLst>
                    <a:gd name="connsiteX0" fmla="*/ 441 w 95491"/>
                    <a:gd name="connsiteY0" fmla="*/ 60 h 7089"/>
                    <a:gd name="connsiteX1" fmla="*/ 95932 w 95491"/>
                    <a:gd name="connsiteY1" fmla="*/ 60 h 7089"/>
                    <a:gd name="connsiteX2" fmla="*/ 95932 w 95491"/>
                    <a:gd name="connsiteY2" fmla="*/ 7150 h 7089"/>
                    <a:gd name="connsiteX3" fmla="*/ 44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441" y="60"/>
                      </a:moveTo>
                      <a:lnTo>
                        <a:pt x="95932" y="60"/>
                      </a:lnTo>
                      <a:lnTo>
                        <a:pt x="95932" y="7150"/>
                      </a:lnTo>
                      <a:lnTo>
                        <a:pt x="441" y="7150"/>
                      </a:lnTo>
                      <a:close/>
                    </a:path>
                  </a:pathLst>
                </a:custGeom>
                <a:solidFill>
                  <a:srgbClr val="9467BD">
                    <a:alpha val="75000"/>
                  </a:srgbClr>
                </a:solidFill>
                <a:ln w="7084" cap="flat">
                  <a:solidFill>
                    <a:srgbClr val="9467BD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00" name="Forme libre : forme 199">
                  <a:extLst>
                    <a:ext uri="{FF2B5EF4-FFF2-40B4-BE49-F238E27FC236}">
                      <a16:creationId xmlns:a16="http://schemas.microsoft.com/office/drawing/2014/main" id="{94B1867A-71D6-4FD2-90F6-D3CDABFDF38A}"/>
                    </a:ext>
                  </a:extLst>
                </p:cNvPr>
                <p:cNvSpPr/>
                <p:nvPr/>
              </p:nvSpPr>
              <p:spPr>
                <a:xfrm>
                  <a:off x="4967905" y="5723082"/>
                  <a:ext cx="95491" cy="7089"/>
                </a:xfrm>
                <a:custGeom>
                  <a:avLst/>
                  <a:gdLst>
                    <a:gd name="connsiteX0" fmla="*/ 561 w 95491"/>
                    <a:gd name="connsiteY0" fmla="*/ 60 h 7089"/>
                    <a:gd name="connsiteX1" fmla="*/ 96052 w 95491"/>
                    <a:gd name="connsiteY1" fmla="*/ 60 h 7089"/>
                    <a:gd name="connsiteX2" fmla="*/ 96052 w 95491"/>
                    <a:gd name="connsiteY2" fmla="*/ 7150 h 7089"/>
                    <a:gd name="connsiteX3" fmla="*/ 56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561" y="60"/>
                      </a:moveTo>
                      <a:lnTo>
                        <a:pt x="96052" y="60"/>
                      </a:lnTo>
                      <a:lnTo>
                        <a:pt x="96052" y="7150"/>
                      </a:lnTo>
                      <a:lnTo>
                        <a:pt x="561" y="7150"/>
                      </a:lnTo>
                      <a:close/>
                    </a:path>
                  </a:pathLst>
                </a:custGeom>
                <a:solidFill>
                  <a:srgbClr val="9467BD">
                    <a:alpha val="75000"/>
                  </a:srgbClr>
                </a:solidFill>
                <a:ln w="7084" cap="flat">
                  <a:solidFill>
                    <a:srgbClr val="9467BD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01" name="Forme libre : forme 200">
                  <a:extLst>
                    <a:ext uri="{FF2B5EF4-FFF2-40B4-BE49-F238E27FC236}">
                      <a16:creationId xmlns:a16="http://schemas.microsoft.com/office/drawing/2014/main" id="{F2508D07-2E33-410C-8C85-1D0E8E95E3AE}"/>
                    </a:ext>
                  </a:extLst>
                </p:cNvPr>
                <p:cNvSpPr/>
                <p:nvPr/>
              </p:nvSpPr>
              <p:spPr>
                <a:xfrm>
                  <a:off x="5816718" y="5608665"/>
                  <a:ext cx="95491" cy="121506"/>
                </a:xfrm>
                <a:custGeom>
                  <a:avLst/>
                  <a:gdLst>
                    <a:gd name="connsiteX0" fmla="*/ 680 w 95491"/>
                    <a:gd name="connsiteY0" fmla="*/ 60 h 121506"/>
                    <a:gd name="connsiteX1" fmla="*/ 96172 w 95491"/>
                    <a:gd name="connsiteY1" fmla="*/ 60 h 121506"/>
                    <a:gd name="connsiteX2" fmla="*/ 96172 w 95491"/>
                    <a:gd name="connsiteY2" fmla="*/ 121567 h 121506"/>
                    <a:gd name="connsiteX3" fmla="*/ 680 w 95491"/>
                    <a:gd name="connsiteY3" fmla="*/ 121567 h 121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121506">
                      <a:moveTo>
                        <a:pt x="680" y="60"/>
                      </a:moveTo>
                      <a:lnTo>
                        <a:pt x="96172" y="60"/>
                      </a:lnTo>
                      <a:lnTo>
                        <a:pt x="96172" y="121567"/>
                      </a:lnTo>
                      <a:lnTo>
                        <a:pt x="680" y="121567"/>
                      </a:lnTo>
                      <a:close/>
                    </a:path>
                  </a:pathLst>
                </a:custGeom>
                <a:solidFill>
                  <a:srgbClr val="9467BD">
                    <a:alpha val="75000"/>
                  </a:srgbClr>
                </a:solidFill>
                <a:ln w="7084" cap="flat">
                  <a:solidFill>
                    <a:srgbClr val="9467BD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202" name="Graphique 2">
                <a:extLst>
                  <a:ext uri="{FF2B5EF4-FFF2-40B4-BE49-F238E27FC236}">
                    <a16:creationId xmlns:a16="http://schemas.microsoft.com/office/drawing/2014/main" id="{5498354D-D002-4CC2-91B0-9604E1BE8472}"/>
                  </a:ext>
                </a:extLst>
              </p:cNvPr>
              <p:cNvGrpSpPr/>
              <p:nvPr/>
            </p:nvGrpSpPr>
            <p:grpSpPr>
              <a:xfrm>
                <a:off x="1668142" y="5608665"/>
                <a:ext cx="4339558" cy="121506"/>
                <a:chOff x="1668142" y="5608665"/>
                <a:chExt cx="4339558" cy="121506"/>
              </a:xfrm>
              <a:solidFill>
                <a:srgbClr val="8C564B">
                  <a:alpha val="75000"/>
                </a:srgbClr>
              </a:solidFill>
            </p:grpSpPr>
            <p:sp>
              <p:nvSpPr>
                <p:cNvPr id="203" name="Forme libre : forme 202">
                  <a:extLst>
                    <a:ext uri="{FF2B5EF4-FFF2-40B4-BE49-F238E27FC236}">
                      <a16:creationId xmlns:a16="http://schemas.microsoft.com/office/drawing/2014/main" id="{EFA8ED80-7D6C-47B9-B3E8-F674DD76384E}"/>
                    </a:ext>
                  </a:extLst>
                </p:cNvPr>
                <p:cNvSpPr/>
                <p:nvPr/>
              </p:nvSpPr>
              <p:spPr>
                <a:xfrm>
                  <a:off x="1668142" y="5723082"/>
                  <a:ext cx="95491" cy="7089"/>
                </a:xfrm>
                <a:custGeom>
                  <a:avLst/>
                  <a:gdLst>
                    <a:gd name="connsiteX0" fmla="*/ 82 w 95491"/>
                    <a:gd name="connsiteY0" fmla="*/ 60 h 7089"/>
                    <a:gd name="connsiteX1" fmla="*/ 95573 w 95491"/>
                    <a:gd name="connsiteY1" fmla="*/ 60 h 7089"/>
                    <a:gd name="connsiteX2" fmla="*/ 95573 w 95491"/>
                    <a:gd name="connsiteY2" fmla="*/ 7150 h 7089"/>
                    <a:gd name="connsiteX3" fmla="*/ 82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82" y="60"/>
                      </a:moveTo>
                      <a:lnTo>
                        <a:pt x="95573" y="60"/>
                      </a:lnTo>
                      <a:lnTo>
                        <a:pt x="95573" y="7150"/>
                      </a:lnTo>
                      <a:lnTo>
                        <a:pt x="82" y="7150"/>
                      </a:lnTo>
                      <a:close/>
                    </a:path>
                  </a:pathLst>
                </a:custGeom>
                <a:solidFill>
                  <a:srgbClr val="D5B9ED">
                    <a:alpha val="75000"/>
                  </a:srgbClr>
                </a:solidFill>
                <a:ln w="7084" cap="flat">
                  <a:solidFill>
                    <a:srgbClr val="8C564B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04" name="Forme libre : forme 203">
                  <a:extLst>
                    <a:ext uri="{FF2B5EF4-FFF2-40B4-BE49-F238E27FC236}">
                      <a16:creationId xmlns:a16="http://schemas.microsoft.com/office/drawing/2014/main" id="{C10EA77B-5D30-405A-B8EC-9CCB89437A81}"/>
                    </a:ext>
                  </a:extLst>
                </p:cNvPr>
                <p:cNvSpPr/>
                <p:nvPr/>
              </p:nvSpPr>
              <p:spPr>
                <a:xfrm>
                  <a:off x="2516956" y="5723082"/>
                  <a:ext cx="95491" cy="7089"/>
                </a:xfrm>
                <a:custGeom>
                  <a:avLst/>
                  <a:gdLst>
                    <a:gd name="connsiteX0" fmla="*/ 201 w 95491"/>
                    <a:gd name="connsiteY0" fmla="*/ 60 h 7089"/>
                    <a:gd name="connsiteX1" fmla="*/ 95693 w 95491"/>
                    <a:gd name="connsiteY1" fmla="*/ 60 h 7089"/>
                    <a:gd name="connsiteX2" fmla="*/ 95693 w 95491"/>
                    <a:gd name="connsiteY2" fmla="*/ 7150 h 7089"/>
                    <a:gd name="connsiteX3" fmla="*/ 20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201" y="60"/>
                      </a:moveTo>
                      <a:lnTo>
                        <a:pt x="95693" y="60"/>
                      </a:lnTo>
                      <a:lnTo>
                        <a:pt x="95693" y="7150"/>
                      </a:lnTo>
                      <a:lnTo>
                        <a:pt x="201" y="7150"/>
                      </a:lnTo>
                      <a:close/>
                    </a:path>
                  </a:pathLst>
                </a:custGeom>
                <a:solidFill>
                  <a:srgbClr val="D5B9ED">
                    <a:alpha val="75000"/>
                  </a:srgbClr>
                </a:solidFill>
                <a:ln w="7084" cap="flat">
                  <a:solidFill>
                    <a:srgbClr val="8C564B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05" name="Forme libre : forme 204">
                  <a:extLst>
                    <a:ext uri="{FF2B5EF4-FFF2-40B4-BE49-F238E27FC236}">
                      <a16:creationId xmlns:a16="http://schemas.microsoft.com/office/drawing/2014/main" id="{BCAFEFE4-CB5C-4000-A9E2-29A5A5033813}"/>
                    </a:ext>
                  </a:extLst>
                </p:cNvPr>
                <p:cNvSpPr/>
                <p:nvPr/>
              </p:nvSpPr>
              <p:spPr>
                <a:xfrm>
                  <a:off x="3365769" y="5608665"/>
                  <a:ext cx="95491" cy="121506"/>
                </a:xfrm>
                <a:custGeom>
                  <a:avLst/>
                  <a:gdLst>
                    <a:gd name="connsiteX0" fmla="*/ 321 w 95491"/>
                    <a:gd name="connsiteY0" fmla="*/ 60 h 121506"/>
                    <a:gd name="connsiteX1" fmla="*/ 95813 w 95491"/>
                    <a:gd name="connsiteY1" fmla="*/ 60 h 121506"/>
                    <a:gd name="connsiteX2" fmla="*/ 95813 w 95491"/>
                    <a:gd name="connsiteY2" fmla="*/ 121567 h 121506"/>
                    <a:gd name="connsiteX3" fmla="*/ 321 w 95491"/>
                    <a:gd name="connsiteY3" fmla="*/ 121567 h 121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121506">
                      <a:moveTo>
                        <a:pt x="321" y="60"/>
                      </a:moveTo>
                      <a:lnTo>
                        <a:pt x="95813" y="60"/>
                      </a:lnTo>
                      <a:lnTo>
                        <a:pt x="95813" y="121567"/>
                      </a:lnTo>
                      <a:lnTo>
                        <a:pt x="321" y="121567"/>
                      </a:lnTo>
                      <a:close/>
                    </a:path>
                  </a:pathLst>
                </a:custGeom>
                <a:solidFill>
                  <a:srgbClr val="D5B9ED">
                    <a:alpha val="74902"/>
                  </a:srgbClr>
                </a:solidFill>
                <a:ln w="7084" cap="flat">
                  <a:solidFill>
                    <a:srgbClr val="8C564B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06" name="Forme libre : forme 205">
                  <a:extLst>
                    <a:ext uri="{FF2B5EF4-FFF2-40B4-BE49-F238E27FC236}">
                      <a16:creationId xmlns:a16="http://schemas.microsoft.com/office/drawing/2014/main" id="{9F6EA242-873E-4C30-AF8A-94387BB39A10}"/>
                    </a:ext>
                  </a:extLst>
                </p:cNvPr>
                <p:cNvSpPr/>
                <p:nvPr/>
              </p:nvSpPr>
              <p:spPr>
                <a:xfrm>
                  <a:off x="4214583" y="5723082"/>
                  <a:ext cx="95491" cy="7089"/>
                </a:xfrm>
                <a:custGeom>
                  <a:avLst/>
                  <a:gdLst>
                    <a:gd name="connsiteX0" fmla="*/ 441 w 95491"/>
                    <a:gd name="connsiteY0" fmla="*/ 60 h 7089"/>
                    <a:gd name="connsiteX1" fmla="*/ 95932 w 95491"/>
                    <a:gd name="connsiteY1" fmla="*/ 60 h 7089"/>
                    <a:gd name="connsiteX2" fmla="*/ 95932 w 95491"/>
                    <a:gd name="connsiteY2" fmla="*/ 7150 h 7089"/>
                    <a:gd name="connsiteX3" fmla="*/ 44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441" y="60"/>
                      </a:moveTo>
                      <a:lnTo>
                        <a:pt x="95932" y="60"/>
                      </a:lnTo>
                      <a:lnTo>
                        <a:pt x="95932" y="7150"/>
                      </a:lnTo>
                      <a:lnTo>
                        <a:pt x="441" y="7150"/>
                      </a:lnTo>
                      <a:close/>
                    </a:path>
                  </a:pathLst>
                </a:custGeom>
                <a:solidFill>
                  <a:srgbClr val="D5B9ED">
                    <a:alpha val="75000"/>
                  </a:srgbClr>
                </a:solidFill>
                <a:ln w="7084" cap="flat">
                  <a:solidFill>
                    <a:srgbClr val="8C564B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07" name="Forme libre : forme 206">
                  <a:extLst>
                    <a:ext uri="{FF2B5EF4-FFF2-40B4-BE49-F238E27FC236}">
                      <a16:creationId xmlns:a16="http://schemas.microsoft.com/office/drawing/2014/main" id="{8D645D11-D976-47A2-B84B-7951C20ED8BD}"/>
                    </a:ext>
                  </a:extLst>
                </p:cNvPr>
                <p:cNvSpPr/>
                <p:nvPr/>
              </p:nvSpPr>
              <p:spPr>
                <a:xfrm>
                  <a:off x="5063396" y="5723082"/>
                  <a:ext cx="95491" cy="7089"/>
                </a:xfrm>
                <a:custGeom>
                  <a:avLst/>
                  <a:gdLst>
                    <a:gd name="connsiteX0" fmla="*/ 561 w 95491"/>
                    <a:gd name="connsiteY0" fmla="*/ 60 h 7089"/>
                    <a:gd name="connsiteX1" fmla="*/ 96052 w 95491"/>
                    <a:gd name="connsiteY1" fmla="*/ 60 h 7089"/>
                    <a:gd name="connsiteX2" fmla="*/ 96052 w 95491"/>
                    <a:gd name="connsiteY2" fmla="*/ 7150 h 7089"/>
                    <a:gd name="connsiteX3" fmla="*/ 561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561" y="60"/>
                      </a:moveTo>
                      <a:lnTo>
                        <a:pt x="96052" y="60"/>
                      </a:lnTo>
                      <a:lnTo>
                        <a:pt x="96052" y="7150"/>
                      </a:lnTo>
                      <a:lnTo>
                        <a:pt x="561" y="7150"/>
                      </a:lnTo>
                      <a:close/>
                    </a:path>
                  </a:pathLst>
                </a:custGeom>
                <a:solidFill>
                  <a:srgbClr val="D5B9ED">
                    <a:alpha val="75000"/>
                  </a:srgbClr>
                </a:solidFill>
                <a:ln w="7084" cap="flat">
                  <a:solidFill>
                    <a:srgbClr val="8C564B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08" name="Forme libre : forme 207">
                  <a:extLst>
                    <a:ext uri="{FF2B5EF4-FFF2-40B4-BE49-F238E27FC236}">
                      <a16:creationId xmlns:a16="http://schemas.microsoft.com/office/drawing/2014/main" id="{7B2CC79A-5BF5-4CAE-8200-C7A5496D365E}"/>
                    </a:ext>
                  </a:extLst>
                </p:cNvPr>
                <p:cNvSpPr/>
                <p:nvPr/>
              </p:nvSpPr>
              <p:spPr>
                <a:xfrm>
                  <a:off x="5912210" y="5723082"/>
                  <a:ext cx="95491" cy="7089"/>
                </a:xfrm>
                <a:custGeom>
                  <a:avLst/>
                  <a:gdLst>
                    <a:gd name="connsiteX0" fmla="*/ 680 w 95491"/>
                    <a:gd name="connsiteY0" fmla="*/ 60 h 7089"/>
                    <a:gd name="connsiteX1" fmla="*/ 96172 w 95491"/>
                    <a:gd name="connsiteY1" fmla="*/ 60 h 7089"/>
                    <a:gd name="connsiteX2" fmla="*/ 96172 w 95491"/>
                    <a:gd name="connsiteY2" fmla="*/ 7150 h 7089"/>
                    <a:gd name="connsiteX3" fmla="*/ 680 w 95491"/>
                    <a:gd name="connsiteY3" fmla="*/ 7150 h 7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7089">
                      <a:moveTo>
                        <a:pt x="680" y="60"/>
                      </a:moveTo>
                      <a:lnTo>
                        <a:pt x="96172" y="60"/>
                      </a:lnTo>
                      <a:lnTo>
                        <a:pt x="96172" y="7150"/>
                      </a:lnTo>
                      <a:lnTo>
                        <a:pt x="680" y="7150"/>
                      </a:lnTo>
                      <a:close/>
                    </a:path>
                  </a:pathLst>
                </a:custGeom>
                <a:solidFill>
                  <a:srgbClr val="8C564B">
                    <a:alpha val="75000"/>
                  </a:srgbClr>
                </a:solidFill>
                <a:ln w="7084" cap="flat">
                  <a:solidFill>
                    <a:srgbClr val="8C564B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209" name="Graphique 2">
                <a:extLst>
                  <a:ext uri="{FF2B5EF4-FFF2-40B4-BE49-F238E27FC236}">
                    <a16:creationId xmlns:a16="http://schemas.microsoft.com/office/drawing/2014/main" id="{7FA3D6E4-6A8C-4B73-A98F-DF62C8B10508}"/>
                  </a:ext>
                </a:extLst>
              </p:cNvPr>
              <p:cNvGrpSpPr/>
              <p:nvPr/>
            </p:nvGrpSpPr>
            <p:grpSpPr>
              <a:xfrm>
                <a:off x="1763634" y="2206471"/>
                <a:ext cx="4339558" cy="3523701"/>
                <a:chOff x="1763634" y="2206471"/>
                <a:chExt cx="4339558" cy="3523701"/>
              </a:xfrm>
              <a:solidFill>
                <a:srgbClr val="E377C2">
                  <a:alpha val="75000"/>
                </a:srgbClr>
              </a:solidFill>
            </p:grpSpPr>
            <p:sp>
              <p:nvSpPr>
                <p:cNvPr id="210" name="Forme libre : forme 209">
                  <a:extLst>
                    <a:ext uri="{FF2B5EF4-FFF2-40B4-BE49-F238E27FC236}">
                      <a16:creationId xmlns:a16="http://schemas.microsoft.com/office/drawing/2014/main" id="{F32245F1-56BE-4F29-A610-4091DDA9B215}"/>
                    </a:ext>
                  </a:extLst>
                </p:cNvPr>
                <p:cNvSpPr/>
                <p:nvPr/>
              </p:nvSpPr>
              <p:spPr>
                <a:xfrm>
                  <a:off x="1763634" y="2570992"/>
                  <a:ext cx="95491" cy="3159180"/>
                </a:xfrm>
                <a:custGeom>
                  <a:avLst/>
                  <a:gdLst>
                    <a:gd name="connsiteX0" fmla="*/ 82 w 95491"/>
                    <a:gd name="connsiteY0" fmla="*/ 60 h 3159180"/>
                    <a:gd name="connsiteX1" fmla="*/ 95573 w 95491"/>
                    <a:gd name="connsiteY1" fmla="*/ 60 h 3159180"/>
                    <a:gd name="connsiteX2" fmla="*/ 95573 w 95491"/>
                    <a:gd name="connsiteY2" fmla="*/ 3159240 h 3159180"/>
                    <a:gd name="connsiteX3" fmla="*/ 82 w 95491"/>
                    <a:gd name="connsiteY3" fmla="*/ 3159240 h 3159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3159180">
                      <a:moveTo>
                        <a:pt x="82" y="60"/>
                      </a:moveTo>
                      <a:lnTo>
                        <a:pt x="95573" y="60"/>
                      </a:lnTo>
                      <a:lnTo>
                        <a:pt x="95573" y="3159240"/>
                      </a:lnTo>
                      <a:lnTo>
                        <a:pt x="82" y="3159240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7084" cap="flat">
                  <a:solidFill>
                    <a:srgbClr val="E377C2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11" name="Forme libre : forme 210">
                  <a:extLst>
                    <a:ext uri="{FF2B5EF4-FFF2-40B4-BE49-F238E27FC236}">
                      <a16:creationId xmlns:a16="http://schemas.microsoft.com/office/drawing/2014/main" id="{31AD1438-0D66-41EB-9A4A-69D578483596}"/>
                    </a:ext>
                  </a:extLst>
                </p:cNvPr>
                <p:cNvSpPr/>
                <p:nvPr/>
              </p:nvSpPr>
              <p:spPr>
                <a:xfrm>
                  <a:off x="2612447" y="3178526"/>
                  <a:ext cx="95491" cy="2551645"/>
                </a:xfrm>
                <a:custGeom>
                  <a:avLst/>
                  <a:gdLst>
                    <a:gd name="connsiteX0" fmla="*/ 201 w 95491"/>
                    <a:gd name="connsiteY0" fmla="*/ 60 h 2551645"/>
                    <a:gd name="connsiteX1" fmla="*/ 95693 w 95491"/>
                    <a:gd name="connsiteY1" fmla="*/ 60 h 2551645"/>
                    <a:gd name="connsiteX2" fmla="*/ 95693 w 95491"/>
                    <a:gd name="connsiteY2" fmla="*/ 2551706 h 2551645"/>
                    <a:gd name="connsiteX3" fmla="*/ 201 w 95491"/>
                    <a:gd name="connsiteY3" fmla="*/ 2551706 h 2551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2551645">
                      <a:moveTo>
                        <a:pt x="201" y="60"/>
                      </a:moveTo>
                      <a:lnTo>
                        <a:pt x="95693" y="60"/>
                      </a:lnTo>
                      <a:lnTo>
                        <a:pt x="95693" y="2551706"/>
                      </a:lnTo>
                      <a:lnTo>
                        <a:pt x="201" y="2551706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7084" cap="flat">
                  <a:solidFill>
                    <a:srgbClr val="E377C2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12" name="Forme libre : forme 211">
                  <a:extLst>
                    <a:ext uri="{FF2B5EF4-FFF2-40B4-BE49-F238E27FC236}">
                      <a16:creationId xmlns:a16="http://schemas.microsoft.com/office/drawing/2014/main" id="{76DA42AF-05E9-464A-BFCA-F31922D141A3}"/>
                    </a:ext>
                  </a:extLst>
                </p:cNvPr>
                <p:cNvSpPr/>
                <p:nvPr/>
              </p:nvSpPr>
              <p:spPr>
                <a:xfrm>
                  <a:off x="3461261" y="2206471"/>
                  <a:ext cx="95491" cy="3523701"/>
                </a:xfrm>
                <a:custGeom>
                  <a:avLst/>
                  <a:gdLst>
                    <a:gd name="connsiteX0" fmla="*/ 321 w 95491"/>
                    <a:gd name="connsiteY0" fmla="*/ 60 h 3523701"/>
                    <a:gd name="connsiteX1" fmla="*/ 95813 w 95491"/>
                    <a:gd name="connsiteY1" fmla="*/ 60 h 3523701"/>
                    <a:gd name="connsiteX2" fmla="*/ 95813 w 95491"/>
                    <a:gd name="connsiteY2" fmla="*/ 3523761 h 3523701"/>
                    <a:gd name="connsiteX3" fmla="*/ 321 w 95491"/>
                    <a:gd name="connsiteY3" fmla="*/ 3523761 h 3523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3523701">
                      <a:moveTo>
                        <a:pt x="321" y="60"/>
                      </a:moveTo>
                      <a:lnTo>
                        <a:pt x="95813" y="60"/>
                      </a:lnTo>
                      <a:lnTo>
                        <a:pt x="95813" y="3523761"/>
                      </a:lnTo>
                      <a:lnTo>
                        <a:pt x="321" y="3523761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7084" cap="flat">
                  <a:solidFill>
                    <a:srgbClr val="E377C2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13" name="Forme libre : forme 212">
                  <a:extLst>
                    <a:ext uri="{FF2B5EF4-FFF2-40B4-BE49-F238E27FC236}">
                      <a16:creationId xmlns:a16="http://schemas.microsoft.com/office/drawing/2014/main" id="{C889B5CA-DA62-4A58-8F4A-869774A3E76B}"/>
                    </a:ext>
                  </a:extLst>
                </p:cNvPr>
                <p:cNvSpPr/>
                <p:nvPr/>
              </p:nvSpPr>
              <p:spPr>
                <a:xfrm>
                  <a:off x="4310074" y="4029075"/>
                  <a:ext cx="95491" cy="1701097"/>
                </a:xfrm>
                <a:custGeom>
                  <a:avLst/>
                  <a:gdLst>
                    <a:gd name="connsiteX0" fmla="*/ 441 w 95491"/>
                    <a:gd name="connsiteY0" fmla="*/ 60 h 1701097"/>
                    <a:gd name="connsiteX1" fmla="*/ 95932 w 95491"/>
                    <a:gd name="connsiteY1" fmla="*/ 60 h 1701097"/>
                    <a:gd name="connsiteX2" fmla="*/ 95932 w 95491"/>
                    <a:gd name="connsiteY2" fmla="*/ 1701157 h 1701097"/>
                    <a:gd name="connsiteX3" fmla="*/ 441 w 95491"/>
                    <a:gd name="connsiteY3" fmla="*/ 1701157 h 1701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1701097">
                      <a:moveTo>
                        <a:pt x="441" y="60"/>
                      </a:moveTo>
                      <a:lnTo>
                        <a:pt x="95932" y="60"/>
                      </a:lnTo>
                      <a:lnTo>
                        <a:pt x="95932" y="1701157"/>
                      </a:lnTo>
                      <a:lnTo>
                        <a:pt x="441" y="1701157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7084" cap="flat">
                  <a:solidFill>
                    <a:srgbClr val="E377C2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14" name="Forme libre : forme 213">
                  <a:extLst>
                    <a:ext uri="{FF2B5EF4-FFF2-40B4-BE49-F238E27FC236}">
                      <a16:creationId xmlns:a16="http://schemas.microsoft.com/office/drawing/2014/main" id="{1E947C27-18B5-4A88-8A4A-461F9BD8CCEB}"/>
                    </a:ext>
                  </a:extLst>
                </p:cNvPr>
                <p:cNvSpPr/>
                <p:nvPr/>
              </p:nvSpPr>
              <p:spPr>
                <a:xfrm>
                  <a:off x="5158888" y="5365651"/>
                  <a:ext cx="95491" cy="364520"/>
                </a:xfrm>
                <a:custGeom>
                  <a:avLst/>
                  <a:gdLst>
                    <a:gd name="connsiteX0" fmla="*/ 561 w 95491"/>
                    <a:gd name="connsiteY0" fmla="*/ 60 h 364520"/>
                    <a:gd name="connsiteX1" fmla="*/ 96052 w 95491"/>
                    <a:gd name="connsiteY1" fmla="*/ 60 h 364520"/>
                    <a:gd name="connsiteX2" fmla="*/ 96052 w 95491"/>
                    <a:gd name="connsiteY2" fmla="*/ 364581 h 364520"/>
                    <a:gd name="connsiteX3" fmla="*/ 561 w 95491"/>
                    <a:gd name="connsiteY3" fmla="*/ 364581 h 364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364520">
                      <a:moveTo>
                        <a:pt x="561" y="60"/>
                      </a:moveTo>
                      <a:lnTo>
                        <a:pt x="96052" y="60"/>
                      </a:lnTo>
                      <a:lnTo>
                        <a:pt x="96052" y="364581"/>
                      </a:lnTo>
                      <a:lnTo>
                        <a:pt x="561" y="364581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7084" cap="flat">
                  <a:solidFill>
                    <a:srgbClr val="E377C2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15" name="Forme libre : forme 214">
                  <a:extLst>
                    <a:ext uri="{FF2B5EF4-FFF2-40B4-BE49-F238E27FC236}">
                      <a16:creationId xmlns:a16="http://schemas.microsoft.com/office/drawing/2014/main" id="{0A572DFC-D3B2-45A2-B2B9-99FA3B85D735}"/>
                    </a:ext>
                  </a:extLst>
                </p:cNvPr>
                <p:cNvSpPr/>
                <p:nvPr/>
              </p:nvSpPr>
              <p:spPr>
                <a:xfrm>
                  <a:off x="6007701" y="3543047"/>
                  <a:ext cx="95491" cy="2187124"/>
                </a:xfrm>
                <a:custGeom>
                  <a:avLst/>
                  <a:gdLst>
                    <a:gd name="connsiteX0" fmla="*/ 680 w 95491"/>
                    <a:gd name="connsiteY0" fmla="*/ 60 h 2187124"/>
                    <a:gd name="connsiteX1" fmla="*/ 96172 w 95491"/>
                    <a:gd name="connsiteY1" fmla="*/ 60 h 2187124"/>
                    <a:gd name="connsiteX2" fmla="*/ 96172 w 95491"/>
                    <a:gd name="connsiteY2" fmla="*/ 2187185 h 2187124"/>
                    <a:gd name="connsiteX3" fmla="*/ 680 w 95491"/>
                    <a:gd name="connsiteY3" fmla="*/ 2187185 h 2187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2187124">
                      <a:moveTo>
                        <a:pt x="680" y="60"/>
                      </a:moveTo>
                      <a:lnTo>
                        <a:pt x="96172" y="60"/>
                      </a:lnTo>
                      <a:lnTo>
                        <a:pt x="96172" y="2187185"/>
                      </a:lnTo>
                      <a:lnTo>
                        <a:pt x="680" y="2187185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7084" cap="flat">
                  <a:solidFill>
                    <a:srgbClr val="E377C2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216" name="Graphique 2">
                <a:extLst>
                  <a:ext uri="{FF2B5EF4-FFF2-40B4-BE49-F238E27FC236}">
                    <a16:creationId xmlns:a16="http://schemas.microsoft.com/office/drawing/2014/main" id="{2B2CEBE4-D892-4FC7-8D16-D94CB0A43A97}"/>
                  </a:ext>
                </a:extLst>
              </p:cNvPr>
              <p:cNvGrpSpPr/>
              <p:nvPr/>
            </p:nvGrpSpPr>
            <p:grpSpPr>
              <a:xfrm>
                <a:off x="1859125" y="2206471"/>
                <a:ext cx="4339558" cy="3523701"/>
                <a:chOff x="1859125" y="2206471"/>
                <a:chExt cx="4339558" cy="3523701"/>
              </a:xfrm>
              <a:solidFill>
                <a:srgbClr val="7F7F7F">
                  <a:alpha val="75000"/>
                </a:srgbClr>
              </a:solidFill>
            </p:grpSpPr>
            <p:sp>
              <p:nvSpPr>
                <p:cNvPr id="217" name="Forme libre : forme 216">
                  <a:extLst>
                    <a:ext uri="{FF2B5EF4-FFF2-40B4-BE49-F238E27FC236}">
                      <a16:creationId xmlns:a16="http://schemas.microsoft.com/office/drawing/2014/main" id="{F7A47420-0477-448F-8A9B-FA0EC830417D}"/>
                    </a:ext>
                  </a:extLst>
                </p:cNvPr>
                <p:cNvSpPr/>
                <p:nvPr/>
              </p:nvSpPr>
              <p:spPr>
                <a:xfrm>
                  <a:off x="1859125" y="2935513"/>
                  <a:ext cx="95491" cy="2794659"/>
                </a:xfrm>
                <a:custGeom>
                  <a:avLst/>
                  <a:gdLst>
                    <a:gd name="connsiteX0" fmla="*/ 82 w 95491"/>
                    <a:gd name="connsiteY0" fmla="*/ 60 h 2794659"/>
                    <a:gd name="connsiteX1" fmla="*/ 95573 w 95491"/>
                    <a:gd name="connsiteY1" fmla="*/ 60 h 2794659"/>
                    <a:gd name="connsiteX2" fmla="*/ 95573 w 95491"/>
                    <a:gd name="connsiteY2" fmla="*/ 2794720 h 2794659"/>
                    <a:gd name="connsiteX3" fmla="*/ 82 w 95491"/>
                    <a:gd name="connsiteY3" fmla="*/ 2794720 h 2794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2794659">
                      <a:moveTo>
                        <a:pt x="82" y="60"/>
                      </a:moveTo>
                      <a:lnTo>
                        <a:pt x="95573" y="60"/>
                      </a:lnTo>
                      <a:lnTo>
                        <a:pt x="95573" y="2794720"/>
                      </a:lnTo>
                      <a:lnTo>
                        <a:pt x="82" y="2794720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  <a:alpha val="75000"/>
                  </a:schemeClr>
                </a:solidFill>
                <a:ln w="7084" cap="flat">
                  <a:solidFill>
                    <a:srgbClr val="7F7F7F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18" name="Forme libre : forme 217">
                  <a:extLst>
                    <a:ext uri="{FF2B5EF4-FFF2-40B4-BE49-F238E27FC236}">
                      <a16:creationId xmlns:a16="http://schemas.microsoft.com/office/drawing/2014/main" id="{52FED172-B2C7-42EA-B427-DF1D61C70A82}"/>
                    </a:ext>
                  </a:extLst>
                </p:cNvPr>
                <p:cNvSpPr/>
                <p:nvPr/>
              </p:nvSpPr>
              <p:spPr>
                <a:xfrm>
                  <a:off x="2707939" y="3786061"/>
                  <a:ext cx="95491" cy="1944110"/>
                </a:xfrm>
                <a:custGeom>
                  <a:avLst/>
                  <a:gdLst>
                    <a:gd name="connsiteX0" fmla="*/ 201 w 95491"/>
                    <a:gd name="connsiteY0" fmla="*/ 60 h 1944110"/>
                    <a:gd name="connsiteX1" fmla="*/ 95693 w 95491"/>
                    <a:gd name="connsiteY1" fmla="*/ 60 h 1944110"/>
                    <a:gd name="connsiteX2" fmla="*/ 95693 w 95491"/>
                    <a:gd name="connsiteY2" fmla="*/ 1944171 h 1944110"/>
                    <a:gd name="connsiteX3" fmla="*/ 201 w 95491"/>
                    <a:gd name="connsiteY3" fmla="*/ 1944171 h 1944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1944110">
                      <a:moveTo>
                        <a:pt x="201" y="60"/>
                      </a:moveTo>
                      <a:lnTo>
                        <a:pt x="95693" y="60"/>
                      </a:lnTo>
                      <a:lnTo>
                        <a:pt x="95693" y="1944171"/>
                      </a:lnTo>
                      <a:lnTo>
                        <a:pt x="201" y="1944171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  <a:alpha val="75000"/>
                  </a:schemeClr>
                </a:solidFill>
                <a:ln w="7084" cap="flat">
                  <a:solidFill>
                    <a:srgbClr val="7F7F7F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19" name="Forme libre : forme 218">
                  <a:extLst>
                    <a:ext uri="{FF2B5EF4-FFF2-40B4-BE49-F238E27FC236}">
                      <a16:creationId xmlns:a16="http://schemas.microsoft.com/office/drawing/2014/main" id="{4F0126D8-CE97-4F41-A82E-55B73BE57107}"/>
                    </a:ext>
                  </a:extLst>
                </p:cNvPr>
                <p:cNvSpPr/>
                <p:nvPr/>
              </p:nvSpPr>
              <p:spPr>
                <a:xfrm>
                  <a:off x="3556752" y="2206471"/>
                  <a:ext cx="95491" cy="3523701"/>
                </a:xfrm>
                <a:custGeom>
                  <a:avLst/>
                  <a:gdLst>
                    <a:gd name="connsiteX0" fmla="*/ 321 w 95491"/>
                    <a:gd name="connsiteY0" fmla="*/ 60 h 3523701"/>
                    <a:gd name="connsiteX1" fmla="*/ 95813 w 95491"/>
                    <a:gd name="connsiteY1" fmla="*/ 60 h 3523701"/>
                    <a:gd name="connsiteX2" fmla="*/ 95813 w 95491"/>
                    <a:gd name="connsiteY2" fmla="*/ 3523761 h 3523701"/>
                    <a:gd name="connsiteX3" fmla="*/ 321 w 95491"/>
                    <a:gd name="connsiteY3" fmla="*/ 3523761 h 3523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3523701">
                      <a:moveTo>
                        <a:pt x="321" y="60"/>
                      </a:moveTo>
                      <a:lnTo>
                        <a:pt x="95813" y="60"/>
                      </a:lnTo>
                      <a:lnTo>
                        <a:pt x="95813" y="3523761"/>
                      </a:lnTo>
                      <a:lnTo>
                        <a:pt x="321" y="3523761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  <a:alpha val="75000"/>
                  </a:schemeClr>
                </a:solidFill>
                <a:ln w="7084" cap="flat">
                  <a:solidFill>
                    <a:srgbClr val="7F7F7F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20" name="Forme libre : forme 219">
                  <a:extLst>
                    <a:ext uri="{FF2B5EF4-FFF2-40B4-BE49-F238E27FC236}">
                      <a16:creationId xmlns:a16="http://schemas.microsoft.com/office/drawing/2014/main" id="{0C897AA9-84FC-42B1-AAD7-BC7BCF687B7C}"/>
                    </a:ext>
                  </a:extLst>
                </p:cNvPr>
                <p:cNvSpPr/>
                <p:nvPr/>
              </p:nvSpPr>
              <p:spPr>
                <a:xfrm>
                  <a:off x="4405566" y="3543047"/>
                  <a:ext cx="95491" cy="2187124"/>
                </a:xfrm>
                <a:custGeom>
                  <a:avLst/>
                  <a:gdLst>
                    <a:gd name="connsiteX0" fmla="*/ 441 w 95491"/>
                    <a:gd name="connsiteY0" fmla="*/ 60 h 2187124"/>
                    <a:gd name="connsiteX1" fmla="*/ 95932 w 95491"/>
                    <a:gd name="connsiteY1" fmla="*/ 60 h 2187124"/>
                    <a:gd name="connsiteX2" fmla="*/ 95932 w 95491"/>
                    <a:gd name="connsiteY2" fmla="*/ 2187185 h 2187124"/>
                    <a:gd name="connsiteX3" fmla="*/ 441 w 95491"/>
                    <a:gd name="connsiteY3" fmla="*/ 2187185 h 2187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2187124">
                      <a:moveTo>
                        <a:pt x="441" y="60"/>
                      </a:moveTo>
                      <a:lnTo>
                        <a:pt x="95932" y="60"/>
                      </a:lnTo>
                      <a:lnTo>
                        <a:pt x="95932" y="2187185"/>
                      </a:lnTo>
                      <a:lnTo>
                        <a:pt x="441" y="218718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  <a:alpha val="75000"/>
                  </a:schemeClr>
                </a:solidFill>
                <a:ln w="7084" cap="flat">
                  <a:solidFill>
                    <a:srgbClr val="7F7F7F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21" name="Forme libre : forme 220">
                  <a:extLst>
                    <a:ext uri="{FF2B5EF4-FFF2-40B4-BE49-F238E27FC236}">
                      <a16:creationId xmlns:a16="http://schemas.microsoft.com/office/drawing/2014/main" id="{8EBC9E25-223A-49DB-B31D-8B2BF0E8B8A7}"/>
                    </a:ext>
                  </a:extLst>
                </p:cNvPr>
                <p:cNvSpPr/>
                <p:nvPr/>
              </p:nvSpPr>
              <p:spPr>
                <a:xfrm>
                  <a:off x="5254379" y="4515103"/>
                  <a:ext cx="95491" cy="1215069"/>
                </a:xfrm>
                <a:custGeom>
                  <a:avLst/>
                  <a:gdLst>
                    <a:gd name="connsiteX0" fmla="*/ 561 w 95491"/>
                    <a:gd name="connsiteY0" fmla="*/ 60 h 1215069"/>
                    <a:gd name="connsiteX1" fmla="*/ 96052 w 95491"/>
                    <a:gd name="connsiteY1" fmla="*/ 60 h 1215069"/>
                    <a:gd name="connsiteX2" fmla="*/ 96052 w 95491"/>
                    <a:gd name="connsiteY2" fmla="*/ 1215129 h 1215069"/>
                    <a:gd name="connsiteX3" fmla="*/ 561 w 95491"/>
                    <a:gd name="connsiteY3" fmla="*/ 1215129 h 12150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1215069">
                      <a:moveTo>
                        <a:pt x="561" y="60"/>
                      </a:moveTo>
                      <a:lnTo>
                        <a:pt x="96052" y="60"/>
                      </a:lnTo>
                      <a:lnTo>
                        <a:pt x="96052" y="1215129"/>
                      </a:lnTo>
                      <a:lnTo>
                        <a:pt x="561" y="1215129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  <a:alpha val="75000"/>
                  </a:schemeClr>
                </a:solidFill>
                <a:ln w="7084" cap="flat">
                  <a:solidFill>
                    <a:srgbClr val="7F7F7F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22" name="Forme libre : forme 221">
                  <a:extLst>
                    <a:ext uri="{FF2B5EF4-FFF2-40B4-BE49-F238E27FC236}">
                      <a16:creationId xmlns:a16="http://schemas.microsoft.com/office/drawing/2014/main" id="{45B8BF69-A370-431A-95DA-2127548A6EBB}"/>
                    </a:ext>
                  </a:extLst>
                </p:cNvPr>
                <p:cNvSpPr/>
                <p:nvPr/>
              </p:nvSpPr>
              <p:spPr>
                <a:xfrm>
                  <a:off x="6103193" y="3543047"/>
                  <a:ext cx="95491" cy="2187124"/>
                </a:xfrm>
                <a:custGeom>
                  <a:avLst/>
                  <a:gdLst>
                    <a:gd name="connsiteX0" fmla="*/ 680 w 95491"/>
                    <a:gd name="connsiteY0" fmla="*/ 60 h 2187124"/>
                    <a:gd name="connsiteX1" fmla="*/ 96172 w 95491"/>
                    <a:gd name="connsiteY1" fmla="*/ 60 h 2187124"/>
                    <a:gd name="connsiteX2" fmla="*/ 96172 w 95491"/>
                    <a:gd name="connsiteY2" fmla="*/ 2187185 h 2187124"/>
                    <a:gd name="connsiteX3" fmla="*/ 680 w 95491"/>
                    <a:gd name="connsiteY3" fmla="*/ 2187185 h 21871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491" h="2187124">
                      <a:moveTo>
                        <a:pt x="680" y="60"/>
                      </a:moveTo>
                      <a:lnTo>
                        <a:pt x="96172" y="60"/>
                      </a:lnTo>
                      <a:lnTo>
                        <a:pt x="96172" y="2187185"/>
                      </a:lnTo>
                      <a:lnTo>
                        <a:pt x="680" y="218718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  <a:alpha val="75000"/>
                  </a:schemeClr>
                </a:solidFill>
                <a:ln w="7084" cap="flat">
                  <a:solidFill>
                    <a:srgbClr val="7F7F7F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223" name="Graphique 2">
              <a:extLst>
                <a:ext uri="{FF2B5EF4-FFF2-40B4-BE49-F238E27FC236}">
                  <a16:creationId xmlns:a16="http://schemas.microsoft.com/office/drawing/2014/main" id="{F41145B4-988F-47C0-8C0B-12A33B09CD4A}"/>
                </a:ext>
              </a:extLst>
            </p:cNvPr>
            <p:cNvGrpSpPr/>
            <p:nvPr/>
          </p:nvGrpSpPr>
          <p:grpSpPr>
            <a:xfrm>
              <a:off x="4442459" y="2782523"/>
              <a:ext cx="2264247" cy="402410"/>
              <a:chOff x="4442459" y="2782523"/>
              <a:chExt cx="2264247" cy="402410"/>
            </a:xfrm>
          </p:grpSpPr>
          <p:grpSp>
            <p:nvGrpSpPr>
              <p:cNvPr id="224" name="Graphique 2">
                <a:extLst>
                  <a:ext uri="{FF2B5EF4-FFF2-40B4-BE49-F238E27FC236}">
                    <a16:creationId xmlns:a16="http://schemas.microsoft.com/office/drawing/2014/main" id="{FA48F799-1D60-4BC1-ACCF-E6635BB46775}"/>
                  </a:ext>
                </a:extLst>
              </p:cNvPr>
              <p:cNvGrpSpPr/>
              <p:nvPr/>
            </p:nvGrpSpPr>
            <p:grpSpPr>
              <a:xfrm>
                <a:off x="4444151" y="2792353"/>
                <a:ext cx="511723" cy="230832"/>
                <a:chOff x="4444151" y="2792353"/>
                <a:chExt cx="511723" cy="230832"/>
              </a:xfrm>
            </p:grpSpPr>
            <p:sp>
              <p:nvSpPr>
                <p:cNvPr id="225" name="Forme libre : forme 224">
                  <a:extLst>
                    <a:ext uri="{FF2B5EF4-FFF2-40B4-BE49-F238E27FC236}">
                      <a16:creationId xmlns:a16="http://schemas.microsoft.com/office/drawing/2014/main" id="{8E784D11-B957-4A20-A33C-F0FE493C1BD3}"/>
                    </a:ext>
                  </a:extLst>
                </p:cNvPr>
                <p:cNvSpPr/>
                <p:nvPr/>
              </p:nvSpPr>
              <p:spPr>
                <a:xfrm>
                  <a:off x="4444151" y="2794501"/>
                  <a:ext cx="116299" cy="130449"/>
                </a:xfrm>
                <a:custGeom>
                  <a:avLst/>
                  <a:gdLst>
                    <a:gd name="connsiteX0" fmla="*/ 71219 w 70899"/>
                    <a:gd name="connsiteY0" fmla="*/ 35495 h 70899"/>
                    <a:gd name="connsiteX1" fmla="*/ 35770 w 70899"/>
                    <a:gd name="connsiteY1" fmla="*/ 70944 h 70899"/>
                    <a:gd name="connsiteX2" fmla="*/ 320 w 70899"/>
                    <a:gd name="connsiteY2" fmla="*/ 35495 h 70899"/>
                    <a:gd name="connsiteX3" fmla="*/ 35770 w 70899"/>
                    <a:gd name="connsiteY3" fmla="*/ 45 h 70899"/>
                    <a:gd name="connsiteX4" fmla="*/ 71219 w 70899"/>
                    <a:gd name="connsiteY4" fmla="*/ 35495 h 70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899" h="70899">
                      <a:moveTo>
                        <a:pt x="71219" y="35495"/>
                      </a:moveTo>
                      <a:cubicBezTo>
                        <a:pt x="71219" y="55073"/>
                        <a:pt x="55348" y="70944"/>
                        <a:pt x="35770" y="70944"/>
                      </a:cubicBezTo>
                      <a:cubicBezTo>
                        <a:pt x="16191" y="70944"/>
                        <a:pt x="320" y="55073"/>
                        <a:pt x="320" y="35495"/>
                      </a:cubicBezTo>
                      <a:cubicBezTo>
                        <a:pt x="320" y="15916"/>
                        <a:pt x="16191" y="45"/>
                        <a:pt x="35770" y="45"/>
                      </a:cubicBezTo>
                      <a:cubicBezTo>
                        <a:pt x="55348" y="45"/>
                        <a:pt x="71219" y="15916"/>
                        <a:pt x="71219" y="35495"/>
                      </a:cubicBezTo>
                      <a:close/>
                    </a:path>
                  </a:pathLst>
                </a:custGeom>
                <a:solidFill>
                  <a:srgbClr val="1F77B4"/>
                </a:solidFill>
                <a:ln w="14168" cap="flat">
                  <a:solidFill>
                    <a:srgbClr val="1F77B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26" name="ZoneTexte 225">
                  <a:extLst>
                    <a:ext uri="{FF2B5EF4-FFF2-40B4-BE49-F238E27FC236}">
                      <a16:creationId xmlns:a16="http://schemas.microsoft.com/office/drawing/2014/main" id="{505E4E29-410D-444E-AD11-6F4A7D9D2D70}"/>
                    </a:ext>
                  </a:extLst>
                </p:cNvPr>
                <p:cNvSpPr txBox="1"/>
                <p:nvPr/>
              </p:nvSpPr>
              <p:spPr>
                <a:xfrm>
                  <a:off x="4508316" y="2792353"/>
                  <a:ext cx="44755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8657">
                      <a:solidFill>
                        <a:srgbClr val="0070C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24_F</a:t>
                  </a:r>
                </a:p>
              </p:txBody>
            </p:sp>
          </p:grpSp>
          <p:grpSp>
            <p:nvGrpSpPr>
              <p:cNvPr id="227" name="Graphique 2">
                <a:extLst>
                  <a:ext uri="{FF2B5EF4-FFF2-40B4-BE49-F238E27FC236}">
                    <a16:creationId xmlns:a16="http://schemas.microsoft.com/office/drawing/2014/main" id="{CC207033-3CEC-4EDD-BF08-1D8E5BD145C0}"/>
                  </a:ext>
                </a:extLst>
              </p:cNvPr>
              <p:cNvGrpSpPr/>
              <p:nvPr/>
            </p:nvGrpSpPr>
            <p:grpSpPr>
              <a:xfrm>
                <a:off x="4442459" y="2947694"/>
                <a:ext cx="527939" cy="230832"/>
                <a:chOff x="4442459" y="2947694"/>
                <a:chExt cx="527939" cy="230832"/>
              </a:xfrm>
            </p:grpSpPr>
            <p:sp>
              <p:nvSpPr>
                <p:cNvPr id="228" name="Forme libre : forme 227">
                  <a:extLst>
                    <a:ext uri="{FF2B5EF4-FFF2-40B4-BE49-F238E27FC236}">
                      <a16:creationId xmlns:a16="http://schemas.microsoft.com/office/drawing/2014/main" id="{9E69652F-538B-4464-A7C7-D5257489D5DB}"/>
                    </a:ext>
                  </a:extLst>
                </p:cNvPr>
                <p:cNvSpPr/>
                <p:nvPr/>
              </p:nvSpPr>
              <p:spPr>
                <a:xfrm>
                  <a:off x="4442459" y="2977689"/>
                  <a:ext cx="119684" cy="127892"/>
                </a:xfrm>
                <a:custGeom>
                  <a:avLst/>
                  <a:gdLst>
                    <a:gd name="connsiteX0" fmla="*/ 71279 w 70899"/>
                    <a:gd name="connsiteY0" fmla="*/ 35495 h 70899"/>
                    <a:gd name="connsiteX1" fmla="*/ 35829 w 70899"/>
                    <a:gd name="connsiteY1" fmla="*/ 70944 h 70899"/>
                    <a:gd name="connsiteX2" fmla="*/ 379 w 70899"/>
                    <a:gd name="connsiteY2" fmla="*/ 35495 h 70899"/>
                    <a:gd name="connsiteX3" fmla="*/ 35829 w 70899"/>
                    <a:gd name="connsiteY3" fmla="*/ 45 h 70899"/>
                    <a:gd name="connsiteX4" fmla="*/ 71279 w 70899"/>
                    <a:gd name="connsiteY4" fmla="*/ 35495 h 70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899" h="70899">
                      <a:moveTo>
                        <a:pt x="71279" y="35495"/>
                      </a:moveTo>
                      <a:cubicBezTo>
                        <a:pt x="71279" y="55073"/>
                        <a:pt x="55407" y="70944"/>
                        <a:pt x="35829" y="70944"/>
                      </a:cubicBezTo>
                      <a:cubicBezTo>
                        <a:pt x="16251" y="70944"/>
                        <a:pt x="379" y="55073"/>
                        <a:pt x="379" y="35495"/>
                      </a:cubicBezTo>
                      <a:cubicBezTo>
                        <a:pt x="379" y="15916"/>
                        <a:pt x="16251" y="45"/>
                        <a:pt x="35829" y="45"/>
                      </a:cubicBezTo>
                      <a:cubicBezTo>
                        <a:pt x="55407" y="45"/>
                        <a:pt x="71279" y="15916"/>
                        <a:pt x="71279" y="35495"/>
                      </a:cubicBezTo>
                      <a:close/>
                    </a:path>
                  </a:pathLst>
                </a:custGeom>
                <a:solidFill>
                  <a:srgbClr val="5CC6D6"/>
                </a:solidFill>
                <a:ln w="14168" cap="flat">
                  <a:solidFill>
                    <a:srgbClr val="5CC6D6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29" name="ZoneTexte 228">
                  <a:extLst>
                    <a:ext uri="{FF2B5EF4-FFF2-40B4-BE49-F238E27FC236}">
                      <a16:creationId xmlns:a16="http://schemas.microsoft.com/office/drawing/2014/main" id="{40B93FA0-C852-4C77-95A2-E500BACBAF92}"/>
                    </a:ext>
                  </a:extLst>
                </p:cNvPr>
                <p:cNvSpPr txBox="1"/>
                <p:nvPr/>
              </p:nvSpPr>
              <p:spPr>
                <a:xfrm>
                  <a:off x="4510016" y="2947694"/>
                  <a:ext cx="46038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8657">
                      <a:solidFill>
                        <a:srgbClr val="0070C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24_H</a:t>
                  </a:r>
                </a:p>
              </p:txBody>
            </p:sp>
          </p:grpSp>
          <p:grpSp>
            <p:nvGrpSpPr>
              <p:cNvPr id="230" name="Graphique 2">
                <a:extLst>
                  <a:ext uri="{FF2B5EF4-FFF2-40B4-BE49-F238E27FC236}">
                    <a16:creationId xmlns:a16="http://schemas.microsoft.com/office/drawing/2014/main" id="{FEE627B0-EBB0-46DE-939E-C74D41F2D126}"/>
                  </a:ext>
                </a:extLst>
              </p:cNvPr>
              <p:cNvGrpSpPr/>
              <p:nvPr/>
            </p:nvGrpSpPr>
            <p:grpSpPr>
              <a:xfrm>
                <a:off x="5028503" y="2782523"/>
                <a:ext cx="519771" cy="230832"/>
                <a:chOff x="5028503" y="2782523"/>
                <a:chExt cx="519771" cy="230832"/>
              </a:xfrm>
            </p:grpSpPr>
            <p:sp>
              <p:nvSpPr>
                <p:cNvPr id="231" name="Forme libre : forme 230">
                  <a:extLst>
                    <a:ext uri="{FF2B5EF4-FFF2-40B4-BE49-F238E27FC236}">
                      <a16:creationId xmlns:a16="http://schemas.microsoft.com/office/drawing/2014/main" id="{36730921-5B8E-4B8A-920F-00EF83802977}"/>
                    </a:ext>
                  </a:extLst>
                </p:cNvPr>
                <p:cNvSpPr/>
                <p:nvPr/>
              </p:nvSpPr>
              <p:spPr>
                <a:xfrm>
                  <a:off x="5028503" y="2795677"/>
                  <a:ext cx="113562" cy="112280"/>
                </a:xfrm>
                <a:custGeom>
                  <a:avLst/>
                  <a:gdLst>
                    <a:gd name="connsiteX0" fmla="*/ 71339 w 70899"/>
                    <a:gd name="connsiteY0" fmla="*/ 35495 h 70899"/>
                    <a:gd name="connsiteX1" fmla="*/ 35890 w 70899"/>
                    <a:gd name="connsiteY1" fmla="*/ 70944 h 70899"/>
                    <a:gd name="connsiteX2" fmla="*/ 440 w 70899"/>
                    <a:gd name="connsiteY2" fmla="*/ 35495 h 70899"/>
                    <a:gd name="connsiteX3" fmla="*/ 35890 w 70899"/>
                    <a:gd name="connsiteY3" fmla="*/ 45 h 70899"/>
                    <a:gd name="connsiteX4" fmla="*/ 71339 w 70899"/>
                    <a:gd name="connsiteY4" fmla="*/ 35495 h 70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899" h="70899">
                      <a:moveTo>
                        <a:pt x="71339" y="35495"/>
                      </a:moveTo>
                      <a:cubicBezTo>
                        <a:pt x="71339" y="55073"/>
                        <a:pt x="55468" y="70944"/>
                        <a:pt x="35890" y="70944"/>
                      </a:cubicBezTo>
                      <a:cubicBezTo>
                        <a:pt x="16311" y="70944"/>
                        <a:pt x="440" y="55073"/>
                        <a:pt x="440" y="35495"/>
                      </a:cubicBezTo>
                      <a:cubicBezTo>
                        <a:pt x="440" y="15916"/>
                        <a:pt x="16311" y="45"/>
                        <a:pt x="35890" y="45"/>
                      </a:cubicBezTo>
                      <a:cubicBezTo>
                        <a:pt x="55468" y="45"/>
                        <a:pt x="71339" y="15916"/>
                        <a:pt x="71339" y="35495"/>
                      </a:cubicBezTo>
                      <a:close/>
                    </a:path>
                  </a:pathLst>
                </a:custGeom>
                <a:solidFill>
                  <a:srgbClr val="2CA02C"/>
                </a:solidFill>
                <a:ln w="14168" cap="flat">
                  <a:solidFill>
                    <a:srgbClr val="2CA02C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32" name="ZoneTexte 231">
                  <a:extLst>
                    <a:ext uri="{FF2B5EF4-FFF2-40B4-BE49-F238E27FC236}">
                      <a16:creationId xmlns:a16="http://schemas.microsoft.com/office/drawing/2014/main" id="{8D98B0A1-FD44-4644-BAC9-9473B46E110A}"/>
                    </a:ext>
                  </a:extLst>
                </p:cNvPr>
                <p:cNvSpPr txBox="1"/>
                <p:nvPr/>
              </p:nvSpPr>
              <p:spPr>
                <a:xfrm>
                  <a:off x="5100716" y="2782523"/>
                  <a:ext cx="44755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8657">
                      <a:solidFill>
                        <a:srgbClr val="00B05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28_F</a:t>
                  </a:r>
                </a:p>
              </p:txBody>
            </p:sp>
          </p:grpSp>
          <p:grpSp>
            <p:nvGrpSpPr>
              <p:cNvPr id="233" name="Graphique 2">
                <a:extLst>
                  <a:ext uri="{FF2B5EF4-FFF2-40B4-BE49-F238E27FC236}">
                    <a16:creationId xmlns:a16="http://schemas.microsoft.com/office/drawing/2014/main" id="{DC87B203-C0BD-4481-AA2D-D39AC540E7F6}"/>
                  </a:ext>
                </a:extLst>
              </p:cNvPr>
              <p:cNvGrpSpPr/>
              <p:nvPr/>
            </p:nvGrpSpPr>
            <p:grpSpPr>
              <a:xfrm>
                <a:off x="5028503" y="2954101"/>
                <a:ext cx="532595" cy="230832"/>
                <a:chOff x="5028503" y="2954101"/>
                <a:chExt cx="532595" cy="230832"/>
              </a:xfrm>
            </p:grpSpPr>
            <p:sp>
              <p:nvSpPr>
                <p:cNvPr id="234" name="Forme libre : forme 233">
                  <a:extLst>
                    <a:ext uri="{FF2B5EF4-FFF2-40B4-BE49-F238E27FC236}">
                      <a16:creationId xmlns:a16="http://schemas.microsoft.com/office/drawing/2014/main" id="{35C0DB16-706C-4F2A-9081-E7784B228901}"/>
                    </a:ext>
                  </a:extLst>
                </p:cNvPr>
                <p:cNvSpPr/>
                <p:nvPr/>
              </p:nvSpPr>
              <p:spPr>
                <a:xfrm>
                  <a:off x="5028503" y="2960194"/>
                  <a:ext cx="113562" cy="113229"/>
                </a:xfrm>
                <a:custGeom>
                  <a:avLst/>
                  <a:gdLst>
                    <a:gd name="connsiteX0" fmla="*/ 71399 w 70899"/>
                    <a:gd name="connsiteY0" fmla="*/ 35495 h 70899"/>
                    <a:gd name="connsiteX1" fmla="*/ 35949 w 70899"/>
                    <a:gd name="connsiteY1" fmla="*/ 70944 h 70899"/>
                    <a:gd name="connsiteX2" fmla="*/ 499 w 70899"/>
                    <a:gd name="connsiteY2" fmla="*/ 35495 h 70899"/>
                    <a:gd name="connsiteX3" fmla="*/ 35949 w 70899"/>
                    <a:gd name="connsiteY3" fmla="*/ 45 h 70899"/>
                    <a:gd name="connsiteX4" fmla="*/ 71399 w 70899"/>
                    <a:gd name="connsiteY4" fmla="*/ 35495 h 70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899" h="70899">
                      <a:moveTo>
                        <a:pt x="71399" y="35495"/>
                      </a:moveTo>
                      <a:cubicBezTo>
                        <a:pt x="71399" y="55073"/>
                        <a:pt x="55527" y="70944"/>
                        <a:pt x="35949" y="70944"/>
                      </a:cubicBezTo>
                      <a:cubicBezTo>
                        <a:pt x="16371" y="70944"/>
                        <a:pt x="499" y="55073"/>
                        <a:pt x="499" y="35495"/>
                      </a:cubicBezTo>
                      <a:cubicBezTo>
                        <a:pt x="499" y="15916"/>
                        <a:pt x="16371" y="45"/>
                        <a:pt x="35949" y="45"/>
                      </a:cubicBezTo>
                      <a:cubicBezTo>
                        <a:pt x="55527" y="45"/>
                        <a:pt x="71399" y="15916"/>
                        <a:pt x="71399" y="35495"/>
                      </a:cubicBezTo>
                      <a:close/>
                    </a:path>
                  </a:pathLst>
                </a:custGeom>
                <a:solidFill>
                  <a:srgbClr val="B8D233"/>
                </a:solidFill>
                <a:ln w="14168" cap="flat">
                  <a:solidFill>
                    <a:srgbClr val="B8D233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35" name="ZoneTexte 234">
                  <a:extLst>
                    <a:ext uri="{FF2B5EF4-FFF2-40B4-BE49-F238E27FC236}">
                      <a16:creationId xmlns:a16="http://schemas.microsoft.com/office/drawing/2014/main" id="{6BCA27F9-202C-4A7E-B33D-69E4B3889F6E}"/>
                    </a:ext>
                  </a:extLst>
                </p:cNvPr>
                <p:cNvSpPr txBox="1"/>
                <p:nvPr/>
              </p:nvSpPr>
              <p:spPr>
                <a:xfrm>
                  <a:off x="5100716" y="2954101"/>
                  <a:ext cx="46038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8657">
                      <a:solidFill>
                        <a:srgbClr val="00B05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28_H</a:t>
                  </a:r>
                </a:p>
              </p:txBody>
            </p:sp>
          </p:grpSp>
          <p:grpSp>
            <p:nvGrpSpPr>
              <p:cNvPr id="236" name="Graphique 2">
                <a:extLst>
                  <a:ext uri="{FF2B5EF4-FFF2-40B4-BE49-F238E27FC236}">
                    <a16:creationId xmlns:a16="http://schemas.microsoft.com/office/drawing/2014/main" id="{081EB42A-E8D2-4A96-8C9D-4EE55C4292FC}"/>
                  </a:ext>
                </a:extLst>
              </p:cNvPr>
              <p:cNvGrpSpPr/>
              <p:nvPr/>
            </p:nvGrpSpPr>
            <p:grpSpPr>
              <a:xfrm>
                <a:off x="5597096" y="2783956"/>
                <a:ext cx="525162" cy="230832"/>
                <a:chOff x="5597096" y="2783956"/>
                <a:chExt cx="525162" cy="230832"/>
              </a:xfrm>
            </p:grpSpPr>
            <p:sp>
              <p:nvSpPr>
                <p:cNvPr id="237" name="Forme libre : forme 236">
                  <a:extLst>
                    <a:ext uri="{FF2B5EF4-FFF2-40B4-BE49-F238E27FC236}">
                      <a16:creationId xmlns:a16="http://schemas.microsoft.com/office/drawing/2014/main" id="{591E5827-2714-42E4-A155-1687FE7F3E24}"/>
                    </a:ext>
                  </a:extLst>
                </p:cNvPr>
                <p:cNvSpPr/>
                <p:nvPr/>
              </p:nvSpPr>
              <p:spPr>
                <a:xfrm>
                  <a:off x="5597096" y="2800023"/>
                  <a:ext cx="115818" cy="112242"/>
                </a:xfrm>
                <a:custGeom>
                  <a:avLst/>
                  <a:gdLst>
                    <a:gd name="connsiteX0" fmla="*/ 71459 w 70899"/>
                    <a:gd name="connsiteY0" fmla="*/ 35495 h 70899"/>
                    <a:gd name="connsiteX1" fmla="*/ 36010 w 70899"/>
                    <a:gd name="connsiteY1" fmla="*/ 70944 h 70899"/>
                    <a:gd name="connsiteX2" fmla="*/ 560 w 70899"/>
                    <a:gd name="connsiteY2" fmla="*/ 35495 h 70899"/>
                    <a:gd name="connsiteX3" fmla="*/ 36010 w 70899"/>
                    <a:gd name="connsiteY3" fmla="*/ 45 h 70899"/>
                    <a:gd name="connsiteX4" fmla="*/ 71459 w 70899"/>
                    <a:gd name="connsiteY4" fmla="*/ 35495 h 70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899" h="70899">
                      <a:moveTo>
                        <a:pt x="71459" y="35495"/>
                      </a:moveTo>
                      <a:cubicBezTo>
                        <a:pt x="71459" y="55073"/>
                        <a:pt x="55588" y="70944"/>
                        <a:pt x="36010" y="70944"/>
                      </a:cubicBezTo>
                      <a:cubicBezTo>
                        <a:pt x="16431" y="70944"/>
                        <a:pt x="560" y="55073"/>
                        <a:pt x="560" y="35495"/>
                      </a:cubicBezTo>
                      <a:cubicBezTo>
                        <a:pt x="560" y="15916"/>
                        <a:pt x="16431" y="45"/>
                        <a:pt x="36010" y="45"/>
                      </a:cubicBezTo>
                      <a:cubicBezTo>
                        <a:pt x="55588" y="45"/>
                        <a:pt x="71459" y="15916"/>
                        <a:pt x="71459" y="35495"/>
                      </a:cubicBezTo>
                      <a:close/>
                    </a:path>
                  </a:pathLst>
                </a:custGeom>
                <a:solidFill>
                  <a:srgbClr val="9467BD"/>
                </a:solidFill>
                <a:ln w="14168" cap="flat">
                  <a:solidFill>
                    <a:srgbClr val="9467BD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38" name="ZoneTexte 237">
                  <a:extLst>
                    <a:ext uri="{FF2B5EF4-FFF2-40B4-BE49-F238E27FC236}">
                      <a16:creationId xmlns:a16="http://schemas.microsoft.com/office/drawing/2014/main" id="{3990FF28-38D9-4B06-8683-F892960E51EA}"/>
                    </a:ext>
                  </a:extLst>
                </p:cNvPr>
                <p:cNvSpPr txBox="1"/>
                <p:nvPr/>
              </p:nvSpPr>
              <p:spPr>
                <a:xfrm>
                  <a:off x="5674700" y="2783956"/>
                  <a:ext cx="44755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8657">
                      <a:solidFill>
                        <a:srgbClr val="7030A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32_F</a:t>
                  </a:r>
                </a:p>
              </p:txBody>
            </p:sp>
          </p:grpSp>
          <p:grpSp>
            <p:nvGrpSpPr>
              <p:cNvPr id="239" name="Graphique 2">
                <a:extLst>
                  <a:ext uri="{FF2B5EF4-FFF2-40B4-BE49-F238E27FC236}">
                    <a16:creationId xmlns:a16="http://schemas.microsoft.com/office/drawing/2014/main" id="{E74CF296-0244-4F86-A460-085D70F1E3E2}"/>
                  </a:ext>
                </a:extLst>
              </p:cNvPr>
              <p:cNvGrpSpPr/>
              <p:nvPr/>
            </p:nvGrpSpPr>
            <p:grpSpPr>
              <a:xfrm>
                <a:off x="5612592" y="2950490"/>
                <a:ext cx="525098" cy="230832"/>
                <a:chOff x="5612592" y="2950490"/>
                <a:chExt cx="525098" cy="230832"/>
              </a:xfrm>
            </p:grpSpPr>
            <p:sp>
              <p:nvSpPr>
                <p:cNvPr id="240" name="Forme libre : forme 239">
                  <a:extLst>
                    <a:ext uri="{FF2B5EF4-FFF2-40B4-BE49-F238E27FC236}">
                      <a16:creationId xmlns:a16="http://schemas.microsoft.com/office/drawing/2014/main" id="{7CDBB10B-5921-4E42-86FF-5B2BBD9DF8EA}"/>
                    </a:ext>
                  </a:extLst>
                </p:cNvPr>
                <p:cNvSpPr/>
                <p:nvPr/>
              </p:nvSpPr>
              <p:spPr>
                <a:xfrm>
                  <a:off x="5612592" y="2968689"/>
                  <a:ext cx="108634" cy="108992"/>
                </a:xfrm>
                <a:custGeom>
                  <a:avLst/>
                  <a:gdLst>
                    <a:gd name="connsiteX0" fmla="*/ 71519 w 70899"/>
                    <a:gd name="connsiteY0" fmla="*/ 35495 h 70899"/>
                    <a:gd name="connsiteX1" fmla="*/ 36069 w 70899"/>
                    <a:gd name="connsiteY1" fmla="*/ 70944 h 70899"/>
                    <a:gd name="connsiteX2" fmla="*/ 619 w 70899"/>
                    <a:gd name="connsiteY2" fmla="*/ 35495 h 70899"/>
                    <a:gd name="connsiteX3" fmla="*/ 36069 w 70899"/>
                    <a:gd name="connsiteY3" fmla="*/ 45 h 70899"/>
                    <a:gd name="connsiteX4" fmla="*/ 71519 w 70899"/>
                    <a:gd name="connsiteY4" fmla="*/ 35495 h 70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899" h="70899">
                      <a:moveTo>
                        <a:pt x="71519" y="35495"/>
                      </a:moveTo>
                      <a:cubicBezTo>
                        <a:pt x="71519" y="55073"/>
                        <a:pt x="55647" y="70944"/>
                        <a:pt x="36069" y="70944"/>
                      </a:cubicBezTo>
                      <a:cubicBezTo>
                        <a:pt x="16491" y="70944"/>
                        <a:pt x="619" y="55073"/>
                        <a:pt x="619" y="35495"/>
                      </a:cubicBezTo>
                      <a:cubicBezTo>
                        <a:pt x="619" y="15916"/>
                        <a:pt x="16491" y="45"/>
                        <a:pt x="36069" y="45"/>
                      </a:cubicBezTo>
                      <a:cubicBezTo>
                        <a:pt x="55647" y="45"/>
                        <a:pt x="71519" y="15916"/>
                        <a:pt x="71519" y="35495"/>
                      </a:cubicBezTo>
                      <a:close/>
                    </a:path>
                  </a:pathLst>
                </a:custGeom>
                <a:solidFill>
                  <a:srgbClr val="D5B9ED"/>
                </a:solidFill>
                <a:ln w="14168" cap="flat">
                  <a:solidFill>
                    <a:srgbClr val="D5B9ED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41" name="ZoneTexte 240">
                  <a:extLst>
                    <a:ext uri="{FF2B5EF4-FFF2-40B4-BE49-F238E27FC236}">
                      <a16:creationId xmlns:a16="http://schemas.microsoft.com/office/drawing/2014/main" id="{B3218F7F-1872-4317-A554-DD5EA2E4BA42}"/>
                    </a:ext>
                  </a:extLst>
                </p:cNvPr>
                <p:cNvSpPr txBox="1"/>
                <p:nvPr/>
              </p:nvSpPr>
              <p:spPr>
                <a:xfrm>
                  <a:off x="5677308" y="2950490"/>
                  <a:ext cx="46038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8657">
                      <a:solidFill>
                        <a:srgbClr val="7030A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32_H</a:t>
                  </a:r>
                </a:p>
              </p:txBody>
            </p:sp>
          </p:grpSp>
          <p:grpSp>
            <p:nvGrpSpPr>
              <p:cNvPr id="242" name="Graphique 2">
                <a:extLst>
                  <a:ext uri="{FF2B5EF4-FFF2-40B4-BE49-F238E27FC236}">
                    <a16:creationId xmlns:a16="http://schemas.microsoft.com/office/drawing/2014/main" id="{DE368DAC-660F-4B97-8E8D-0C7DA86482F7}"/>
                  </a:ext>
                </a:extLst>
              </p:cNvPr>
              <p:cNvGrpSpPr/>
              <p:nvPr/>
            </p:nvGrpSpPr>
            <p:grpSpPr>
              <a:xfrm>
                <a:off x="6205031" y="2782523"/>
                <a:ext cx="488851" cy="230832"/>
                <a:chOff x="6205031" y="2782523"/>
                <a:chExt cx="488851" cy="230832"/>
              </a:xfrm>
            </p:grpSpPr>
            <p:sp>
              <p:nvSpPr>
                <p:cNvPr id="243" name="Forme libre : forme 242">
                  <a:extLst>
                    <a:ext uri="{FF2B5EF4-FFF2-40B4-BE49-F238E27FC236}">
                      <a16:creationId xmlns:a16="http://schemas.microsoft.com/office/drawing/2014/main" id="{606C6B71-7812-4F0A-90AA-864A26E2B998}"/>
                    </a:ext>
                  </a:extLst>
                </p:cNvPr>
                <p:cNvSpPr/>
                <p:nvPr/>
              </p:nvSpPr>
              <p:spPr>
                <a:xfrm>
                  <a:off x="6205031" y="2806142"/>
                  <a:ext cx="100402" cy="105454"/>
                </a:xfrm>
                <a:custGeom>
                  <a:avLst/>
                  <a:gdLst>
                    <a:gd name="connsiteX0" fmla="*/ 71579 w 70899"/>
                    <a:gd name="connsiteY0" fmla="*/ 35495 h 70899"/>
                    <a:gd name="connsiteX1" fmla="*/ 36130 w 70899"/>
                    <a:gd name="connsiteY1" fmla="*/ 70944 h 70899"/>
                    <a:gd name="connsiteX2" fmla="*/ 680 w 70899"/>
                    <a:gd name="connsiteY2" fmla="*/ 35495 h 70899"/>
                    <a:gd name="connsiteX3" fmla="*/ 36130 w 70899"/>
                    <a:gd name="connsiteY3" fmla="*/ 45 h 70899"/>
                    <a:gd name="connsiteX4" fmla="*/ 71579 w 70899"/>
                    <a:gd name="connsiteY4" fmla="*/ 35495 h 70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899" h="70899">
                      <a:moveTo>
                        <a:pt x="71579" y="35495"/>
                      </a:moveTo>
                      <a:cubicBezTo>
                        <a:pt x="71579" y="55073"/>
                        <a:pt x="55708" y="70944"/>
                        <a:pt x="36130" y="70944"/>
                      </a:cubicBezTo>
                      <a:cubicBezTo>
                        <a:pt x="16551" y="70944"/>
                        <a:pt x="680" y="55073"/>
                        <a:pt x="680" y="35495"/>
                      </a:cubicBezTo>
                      <a:cubicBezTo>
                        <a:pt x="680" y="15916"/>
                        <a:pt x="16551" y="45"/>
                        <a:pt x="36130" y="45"/>
                      </a:cubicBezTo>
                      <a:cubicBezTo>
                        <a:pt x="55708" y="45"/>
                        <a:pt x="71579" y="15916"/>
                        <a:pt x="71579" y="3549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4168" cap="flat">
                  <a:solidFill>
                    <a:schemeClr val="accent2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44" name="ZoneTexte 243">
                  <a:extLst>
                    <a:ext uri="{FF2B5EF4-FFF2-40B4-BE49-F238E27FC236}">
                      <a16:creationId xmlns:a16="http://schemas.microsoft.com/office/drawing/2014/main" id="{35299A27-A88A-4325-8B39-171AB9F9E679}"/>
                    </a:ext>
                  </a:extLst>
                </p:cNvPr>
                <p:cNvSpPr txBox="1"/>
                <p:nvPr/>
              </p:nvSpPr>
              <p:spPr>
                <a:xfrm>
                  <a:off x="6246324" y="2782523"/>
                  <a:ext cx="44755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8657">
                      <a:solidFill>
                        <a:srgbClr val="FF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35_F</a:t>
                  </a:r>
                </a:p>
              </p:txBody>
            </p:sp>
          </p:grpSp>
          <p:grpSp>
            <p:nvGrpSpPr>
              <p:cNvPr id="245" name="Graphique 2">
                <a:extLst>
                  <a:ext uri="{FF2B5EF4-FFF2-40B4-BE49-F238E27FC236}">
                    <a16:creationId xmlns:a16="http://schemas.microsoft.com/office/drawing/2014/main" id="{7A159CB0-9C1B-4AF1-9E40-FF97A32ADED6}"/>
                  </a:ext>
                </a:extLst>
              </p:cNvPr>
              <p:cNvGrpSpPr/>
              <p:nvPr/>
            </p:nvGrpSpPr>
            <p:grpSpPr>
              <a:xfrm>
                <a:off x="6202474" y="2951152"/>
                <a:ext cx="504232" cy="230832"/>
                <a:chOff x="6202474" y="2951152"/>
                <a:chExt cx="504232" cy="230832"/>
              </a:xfrm>
            </p:grpSpPr>
            <p:sp>
              <p:nvSpPr>
                <p:cNvPr id="246" name="Forme libre : forme 245">
                  <a:extLst>
                    <a:ext uri="{FF2B5EF4-FFF2-40B4-BE49-F238E27FC236}">
                      <a16:creationId xmlns:a16="http://schemas.microsoft.com/office/drawing/2014/main" id="{D092F0B1-270B-4FB0-BCBD-991145313FBA}"/>
                    </a:ext>
                  </a:extLst>
                </p:cNvPr>
                <p:cNvSpPr/>
                <p:nvPr/>
              </p:nvSpPr>
              <p:spPr>
                <a:xfrm>
                  <a:off x="6202474" y="2984484"/>
                  <a:ext cx="100402" cy="104979"/>
                </a:xfrm>
                <a:custGeom>
                  <a:avLst/>
                  <a:gdLst>
                    <a:gd name="connsiteX0" fmla="*/ 71639 w 70899"/>
                    <a:gd name="connsiteY0" fmla="*/ 35495 h 70899"/>
                    <a:gd name="connsiteX1" fmla="*/ 36189 w 70899"/>
                    <a:gd name="connsiteY1" fmla="*/ 70944 h 70899"/>
                    <a:gd name="connsiteX2" fmla="*/ 739 w 70899"/>
                    <a:gd name="connsiteY2" fmla="*/ 35495 h 70899"/>
                    <a:gd name="connsiteX3" fmla="*/ 36189 w 70899"/>
                    <a:gd name="connsiteY3" fmla="*/ 45 h 70899"/>
                    <a:gd name="connsiteX4" fmla="*/ 71639 w 70899"/>
                    <a:gd name="connsiteY4" fmla="*/ 35495 h 70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899" h="70899">
                      <a:moveTo>
                        <a:pt x="71639" y="35495"/>
                      </a:moveTo>
                      <a:cubicBezTo>
                        <a:pt x="71639" y="55073"/>
                        <a:pt x="55767" y="70944"/>
                        <a:pt x="36189" y="70944"/>
                      </a:cubicBezTo>
                      <a:cubicBezTo>
                        <a:pt x="16611" y="70944"/>
                        <a:pt x="739" y="55073"/>
                        <a:pt x="739" y="35495"/>
                      </a:cubicBezTo>
                      <a:cubicBezTo>
                        <a:pt x="739" y="15916"/>
                        <a:pt x="16611" y="45"/>
                        <a:pt x="36189" y="45"/>
                      </a:cubicBezTo>
                      <a:cubicBezTo>
                        <a:pt x="55767" y="45"/>
                        <a:pt x="71639" y="15916"/>
                        <a:pt x="71639" y="35495"/>
                      </a:cubicBez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 w="14168" cap="flat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47" name="ZoneTexte 246">
                  <a:extLst>
                    <a:ext uri="{FF2B5EF4-FFF2-40B4-BE49-F238E27FC236}">
                      <a16:creationId xmlns:a16="http://schemas.microsoft.com/office/drawing/2014/main" id="{B039E11A-6A1B-4589-B66F-DCD8FB085DEB}"/>
                    </a:ext>
                  </a:extLst>
                </p:cNvPr>
                <p:cNvSpPr txBox="1"/>
                <p:nvPr/>
              </p:nvSpPr>
              <p:spPr>
                <a:xfrm>
                  <a:off x="6246324" y="2951152"/>
                  <a:ext cx="46038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28657">
                      <a:solidFill>
                        <a:srgbClr val="FF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35_H</a:t>
                  </a:r>
                </a:p>
              </p:txBody>
            </p:sp>
          </p:grpSp>
        </p:grp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3A83D834-7AC5-411D-B630-5D9C62941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21" y="863526"/>
            <a:ext cx="451143" cy="451143"/>
          </a:xfrm>
          <a:prstGeom prst="rect">
            <a:avLst/>
          </a:prstGeom>
        </p:spPr>
      </p:pic>
      <p:sp>
        <p:nvSpPr>
          <p:cNvPr id="123" name="ZoneTexte 122">
            <a:extLst>
              <a:ext uri="{FF2B5EF4-FFF2-40B4-BE49-F238E27FC236}">
                <a16:creationId xmlns:a16="http://schemas.microsoft.com/office/drawing/2014/main" id="{1661F563-A742-4A94-8F3E-AEC0BE7C07A4}"/>
              </a:ext>
            </a:extLst>
          </p:cNvPr>
          <p:cNvSpPr txBox="1"/>
          <p:nvPr/>
        </p:nvSpPr>
        <p:spPr>
          <a:xfrm>
            <a:off x="1027267" y="1736805"/>
            <a:ext cx="2567113" cy="4696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26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effectif par service</a:t>
            </a:r>
          </a:p>
          <a:p>
            <a:pPr algn="l"/>
            <a:r>
              <a:rPr lang="fr-FR" sz="1226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 selon les temps de travail</a:t>
            </a:r>
          </a:p>
        </p:txBody>
      </p:sp>
      <p:grpSp>
        <p:nvGrpSpPr>
          <p:cNvPr id="124" name="Graphique 6">
            <a:extLst>
              <a:ext uri="{FF2B5EF4-FFF2-40B4-BE49-F238E27FC236}">
                <a16:creationId xmlns:a16="http://schemas.microsoft.com/office/drawing/2014/main" id="{758CA2EC-B37F-4053-8709-3D6FFABB0F4A}"/>
              </a:ext>
            </a:extLst>
          </p:cNvPr>
          <p:cNvGrpSpPr/>
          <p:nvPr/>
        </p:nvGrpSpPr>
        <p:grpSpPr>
          <a:xfrm>
            <a:off x="699962" y="2326627"/>
            <a:ext cx="4765203" cy="3559378"/>
            <a:chOff x="5633888" y="2145148"/>
            <a:chExt cx="5165122" cy="3821707"/>
          </a:xfrm>
        </p:grpSpPr>
        <p:grpSp>
          <p:nvGrpSpPr>
            <p:cNvPr id="125" name="Graphique 6">
              <a:extLst>
                <a:ext uri="{FF2B5EF4-FFF2-40B4-BE49-F238E27FC236}">
                  <a16:creationId xmlns:a16="http://schemas.microsoft.com/office/drawing/2014/main" id="{D006844D-18BB-4579-B4EF-4483C3AC1B34}"/>
                </a:ext>
              </a:extLst>
            </p:cNvPr>
            <p:cNvGrpSpPr/>
            <p:nvPr/>
          </p:nvGrpSpPr>
          <p:grpSpPr>
            <a:xfrm>
              <a:off x="6063340" y="2145148"/>
              <a:ext cx="4735670" cy="3821707"/>
              <a:chOff x="6063340" y="2145148"/>
              <a:chExt cx="4735670" cy="3821707"/>
            </a:xfrm>
          </p:grpSpPr>
          <p:grpSp>
            <p:nvGrpSpPr>
              <p:cNvPr id="301" name="Graphique 6">
                <a:extLst>
                  <a:ext uri="{FF2B5EF4-FFF2-40B4-BE49-F238E27FC236}">
                    <a16:creationId xmlns:a16="http://schemas.microsoft.com/office/drawing/2014/main" id="{DC26110E-D933-4B79-A7E9-3271ACA77A4B}"/>
                  </a:ext>
                </a:extLst>
              </p:cNvPr>
              <p:cNvGrpSpPr/>
              <p:nvPr/>
            </p:nvGrpSpPr>
            <p:grpSpPr>
              <a:xfrm>
                <a:off x="6076556" y="2145148"/>
                <a:ext cx="800219" cy="3568328"/>
                <a:chOff x="6076556" y="2145148"/>
                <a:chExt cx="800219" cy="3568328"/>
              </a:xfrm>
              <a:solidFill>
                <a:srgbClr val="000000"/>
              </a:solidFill>
            </p:grpSpPr>
            <p:sp>
              <p:nvSpPr>
                <p:cNvPr id="319" name="Forme libre : forme 318">
                  <a:extLst>
                    <a:ext uri="{FF2B5EF4-FFF2-40B4-BE49-F238E27FC236}">
                      <a16:creationId xmlns:a16="http://schemas.microsoft.com/office/drawing/2014/main" id="{898AA2CB-1DA4-4EC9-ACA1-8FEC51F42FEA}"/>
                    </a:ext>
                  </a:extLst>
                </p:cNvPr>
                <p:cNvSpPr/>
                <p:nvPr/>
              </p:nvSpPr>
              <p:spPr>
                <a:xfrm>
                  <a:off x="6490327" y="2145148"/>
                  <a:ext cx="6484" cy="3222837"/>
                </a:xfrm>
                <a:custGeom>
                  <a:avLst/>
                  <a:gdLst>
                    <a:gd name="connsiteX0" fmla="*/ 136 w 6484"/>
                    <a:gd name="connsiteY0" fmla="*/ 3223394 h 3222837"/>
                    <a:gd name="connsiteX1" fmla="*/ 136 w 6484"/>
                    <a:gd name="connsiteY1" fmla="*/ 557 h 3222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484" h="3222837">
                      <a:moveTo>
                        <a:pt x="136" y="3223394"/>
                      </a:moveTo>
                      <a:lnTo>
                        <a:pt x="136" y="557"/>
                      </a:lnTo>
                    </a:path>
                  </a:pathLst>
                </a:custGeom>
                <a:ln w="647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20" name="ZoneTexte 319">
                  <a:extLst>
                    <a:ext uri="{FF2B5EF4-FFF2-40B4-BE49-F238E27FC236}">
                      <a16:creationId xmlns:a16="http://schemas.microsoft.com/office/drawing/2014/main" id="{A6E1B912-8653-470E-B9F2-08855C818B22}"/>
                    </a:ext>
                  </a:extLst>
                </p:cNvPr>
                <p:cNvSpPr txBox="1"/>
                <p:nvPr/>
              </p:nvSpPr>
              <p:spPr>
                <a:xfrm>
                  <a:off x="6076556" y="5482644"/>
                  <a:ext cx="80021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949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Commercial</a:t>
                  </a:r>
                </a:p>
              </p:txBody>
            </p:sp>
          </p:grpSp>
          <p:grpSp>
            <p:nvGrpSpPr>
              <p:cNvPr id="302" name="Graphique 6">
                <a:extLst>
                  <a:ext uri="{FF2B5EF4-FFF2-40B4-BE49-F238E27FC236}">
                    <a16:creationId xmlns:a16="http://schemas.microsoft.com/office/drawing/2014/main" id="{962F2FAB-62F9-4A7E-BDC4-A19D39C8DBC5}"/>
                  </a:ext>
                </a:extLst>
              </p:cNvPr>
              <p:cNvGrpSpPr/>
              <p:nvPr/>
            </p:nvGrpSpPr>
            <p:grpSpPr>
              <a:xfrm>
                <a:off x="6801190" y="2145148"/>
                <a:ext cx="1024639" cy="3709864"/>
                <a:chOff x="6801190" y="2145148"/>
                <a:chExt cx="1024639" cy="3709864"/>
              </a:xfrm>
              <a:solidFill>
                <a:srgbClr val="000000"/>
              </a:solidFill>
            </p:grpSpPr>
            <p:sp>
              <p:nvSpPr>
                <p:cNvPr id="317" name="Forme libre : forme 316">
                  <a:extLst>
                    <a:ext uri="{FF2B5EF4-FFF2-40B4-BE49-F238E27FC236}">
                      <a16:creationId xmlns:a16="http://schemas.microsoft.com/office/drawing/2014/main" id="{14B3D1E7-E708-4E4C-9B67-4840AE075A56}"/>
                    </a:ext>
                  </a:extLst>
                </p:cNvPr>
                <p:cNvSpPr/>
                <p:nvPr/>
              </p:nvSpPr>
              <p:spPr>
                <a:xfrm>
                  <a:off x="7266666" y="2145148"/>
                  <a:ext cx="6484" cy="3222837"/>
                </a:xfrm>
                <a:custGeom>
                  <a:avLst/>
                  <a:gdLst>
                    <a:gd name="connsiteX0" fmla="*/ 255 w 6484"/>
                    <a:gd name="connsiteY0" fmla="*/ 3223394 h 3222837"/>
                    <a:gd name="connsiteX1" fmla="*/ 255 w 6484"/>
                    <a:gd name="connsiteY1" fmla="*/ 557 h 3222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484" h="3222837">
                      <a:moveTo>
                        <a:pt x="255" y="3223394"/>
                      </a:moveTo>
                      <a:lnTo>
                        <a:pt x="255" y="557"/>
                      </a:lnTo>
                    </a:path>
                  </a:pathLst>
                </a:custGeom>
                <a:ln w="647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18" name="ZoneTexte 317">
                  <a:extLst>
                    <a:ext uri="{FF2B5EF4-FFF2-40B4-BE49-F238E27FC236}">
                      <a16:creationId xmlns:a16="http://schemas.microsoft.com/office/drawing/2014/main" id="{A6B57A88-A9CB-4DD2-9369-F8E73C4BAEEB}"/>
                    </a:ext>
                  </a:extLst>
                </p:cNvPr>
                <p:cNvSpPr txBox="1"/>
                <p:nvPr/>
              </p:nvSpPr>
              <p:spPr>
                <a:xfrm>
                  <a:off x="6801190" y="5624180"/>
                  <a:ext cx="10246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949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Compta Finan…</a:t>
                  </a:r>
                </a:p>
              </p:txBody>
            </p:sp>
          </p:grpSp>
          <p:grpSp>
            <p:nvGrpSpPr>
              <p:cNvPr id="303" name="Graphique 6">
                <a:extLst>
                  <a:ext uri="{FF2B5EF4-FFF2-40B4-BE49-F238E27FC236}">
                    <a16:creationId xmlns:a16="http://schemas.microsoft.com/office/drawing/2014/main" id="{C17D4536-1678-452C-8E2A-9224EBC327FC}"/>
                  </a:ext>
                </a:extLst>
              </p:cNvPr>
              <p:cNvGrpSpPr/>
              <p:nvPr/>
            </p:nvGrpSpPr>
            <p:grpSpPr>
              <a:xfrm>
                <a:off x="7637739" y="2145148"/>
                <a:ext cx="736099" cy="3580391"/>
                <a:chOff x="7637739" y="2145148"/>
                <a:chExt cx="736099" cy="3580391"/>
              </a:xfrm>
              <a:solidFill>
                <a:srgbClr val="000000"/>
              </a:solidFill>
            </p:grpSpPr>
            <p:sp>
              <p:nvSpPr>
                <p:cNvPr id="315" name="Forme libre : forme 314">
                  <a:extLst>
                    <a:ext uri="{FF2B5EF4-FFF2-40B4-BE49-F238E27FC236}">
                      <a16:creationId xmlns:a16="http://schemas.microsoft.com/office/drawing/2014/main" id="{5FB118F5-FA38-4631-8F10-85980BDBA863}"/>
                    </a:ext>
                  </a:extLst>
                </p:cNvPr>
                <p:cNvSpPr/>
                <p:nvPr/>
              </p:nvSpPr>
              <p:spPr>
                <a:xfrm>
                  <a:off x="8043006" y="2145148"/>
                  <a:ext cx="6484" cy="3222837"/>
                </a:xfrm>
                <a:custGeom>
                  <a:avLst/>
                  <a:gdLst>
                    <a:gd name="connsiteX0" fmla="*/ 375 w 6484"/>
                    <a:gd name="connsiteY0" fmla="*/ 3223394 h 3222837"/>
                    <a:gd name="connsiteX1" fmla="*/ 375 w 6484"/>
                    <a:gd name="connsiteY1" fmla="*/ 557 h 3222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484" h="3222837">
                      <a:moveTo>
                        <a:pt x="375" y="3223394"/>
                      </a:moveTo>
                      <a:lnTo>
                        <a:pt x="375" y="557"/>
                      </a:lnTo>
                    </a:path>
                  </a:pathLst>
                </a:custGeom>
                <a:ln w="647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16" name="ZoneTexte 315">
                  <a:extLst>
                    <a:ext uri="{FF2B5EF4-FFF2-40B4-BE49-F238E27FC236}">
                      <a16:creationId xmlns:a16="http://schemas.microsoft.com/office/drawing/2014/main" id="{0D338104-79FD-403D-9D89-14DCEFF0C74F}"/>
                    </a:ext>
                  </a:extLst>
                </p:cNvPr>
                <p:cNvSpPr txBox="1"/>
                <p:nvPr/>
              </p:nvSpPr>
              <p:spPr>
                <a:xfrm>
                  <a:off x="7637739" y="5494707"/>
                  <a:ext cx="73609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949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Consultant</a:t>
                  </a:r>
                </a:p>
              </p:txBody>
            </p:sp>
          </p:grpSp>
          <p:grpSp>
            <p:nvGrpSpPr>
              <p:cNvPr id="304" name="Graphique 6">
                <a:extLst>
                  <a:ext uri="{FF2B5EF4-FFF2-40B4-BE49-F238E27FC236}">
                    <a16:creationId xmlns:a16="http://schemas.microsoft.com/office/drawing/2014/main" id="{BDA7B6B1-525E-499C-91FE-00DF8CCC528D}"/>
                  </a:ext>
                </a:extLst>
              </p:cNvPr>
              <p:cNvGrpSpPr/>
              <p:nvPr/>
            </p:nvGrpSpPr>
            <p:grpSpPr>
              <a:xfrm>
                <a:off x="8503330" y="2145148"/>
                <a:ext cx="691215" cy="3722070"/>
                <a:chOff x="8503330" y="2145148"/>
                <a:chExt cx="691215" cy="3722070"/>
              </a:xfrm>
              <a:solidFill>
                <a:srgbClr val="000000"/>
              </a:solidFill>
            </p:grpSpPr>
            <p:sp>
              <p:nvSpPr>
                <p:cNvPr id="313" name="Forme libre : forme 312">
                  <a:extLst>
                    <a:ext uri="{FF2B5EF4-FFF2-40B4-BE49-F238E27FC236}">
                      <a16:creationId xmlns:a16="http://schemas.microsoft.com/office/drawing/2014/main" id="{78681762-2593-4558-81FB-1947FEDC368B}"/>
                    </a:ext>
                  </a:extLst>
                </p:cNvPr>
                <p:cNvSpPr/>
                <p:nvPr/>
              </p:nvSpPr>
              <p:spPr>
                <a:xfrm>
                  <a:off x="8819345" y="2145148"/>
                  <a:ext cx="6484" cy="3222837"/>
                </a:xfrm>
                <a:custGeom>
                  <a:avLst/>
                  <a:gdLst>
                    <a:gd name="connsiteX0" fmla="*/ 495 w 6484"/>
                    <a:gd name="connsiteY0" fmla="*/ 3223394 h 3222837"/>
                    <a:gd name="connsiteX1" fmla="*/ 495 w 6484"/>
                    <a:gd name="connsiteY1" fmla="*/ 557 h 3222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484" h="3222837">
                      <a:moveTo>
                        <a:pt x="495" y="3223394"/>
                      </a:moveTo>
                      <a:lnTo>
                        <a:pt x="495" y="557"/>
                      </a:lnTo>
                    </a:path>
                  </a:pathLst>
                </a:custGeom>
                <a:ln w="647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14" name="ZoneTexte 313">
                  <a:extLst>
                    <a:ext uri="{FF2B5EF4-FFF2-40B4-BE49-F238E27FC236}">
                      <a16:creationId xmlns:a16="http://schemas.microsoft.com/office/drawing/2014/main" id="{E1FDDC07-0938-4AA9-9671-068ACEAC0280}"/>
                    </a:ext>
                  </a:extLst>
                </p:cNvPr>
                <p:cNvSpPr txBox="1"/>
                <p:nvPr/>
              </p:nvSpPr>
              <p:spPr>
                <a:xfrm>
                  <a:off x="8503330" y="5636386"/>
                  <a:ext cx="691215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949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Marketing</a:t>
                  </a:r>
                </a:p>
              </p:txBody>
            </p:sp>
          </p:grpSp>
          <p:grpSp>
            <p:nvGrpSpPr>
              <p:cNvPr id="305" name="Graphique 6">
                <a:extLst>
                  <a:ext uri="{FF2B5EF4-FFF2-40B4-BE49-F238E27FC236}">
                    <a16:creationId xmlns:a16="http://schemas.microsoft.com/office/drawing/2014/main" id="{B838FC0A-06A7-46AA-AB36-697190081CA6}"/>
                  </a:ext>
                </a:extLst>
              </p:cNvPr>
              <p:cNvGrpSpPr/>
              <p:nvPr/>
            </p:nvGrpSpPr>
            <p:grpSpPr>
              <a:xfrm>
                <a:off x="9327485" y="2145148"/>
                <a:ext cx="428322" cy="3578454"/>
                <a:chOff x="9327485" y="2145148"/>
                <a:chExt cx="428322" cy="3578454"/>
              </a:xfrm>
              <a:solidFill>
                <a:srgbClr val="000000"/>
              </a:solidFill>
            </p:grpSpPr>
            <p:sp>
              <p:nvSpPr>
                <p:cNvPr id="311" name="Forme libre : forme 310">
                  <a:extLst>
                    <a:ext uri="{FF2B5EF4-FFF2-40B4-BE49-F238E27FC236}">
                      <a16:creationId xmlns:a16="http://schemas.microsoft.com/office/drawing/2014/main" id="{9761A68B-F7EF-45AD-A0EF-B040FA605920}"/>
                    </a:ext>
                  </a:extLst>
                </p:cNvPr>
                <p:cNvSpPr/>
                <p:nvPr/>
              </p:nvSpPr>
              <p:spPr>
                <a:xfrm>
                  <a:off x="9595684" y="2145148"/>
                  <a:ext cx="6484" cy="3222837"/>
                </a:xfrm>
                <a:custGeom>
                  <a:avLst/>
                  <a:gdLst>
                    <a:gd name="connsiteX0" fmla="*/ 614 w 6484"/>
                    <a:gd name="connsiteY0" fmla="*/ 3223394 h 3222837"/>
                    <a:gd name="connsiteX1" fmla="*/ 614 w 6484"/>
                    <a:gd name="connsiteY1" fmla="*/ 557 h 3222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484" h="3222837">
                      <a:moveTo>
                        <a:pt x="614" y="3223394"/>
                      </a:moveTo>
                      <a:lnTo>
                        <a:pt x="614" y="557"/>
                      </a:lnTo>
                    </a:path>
                  </a:pathLst>
                </a:custGeom>
                <a:ln w="647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12" name="ZoneTexte 311">
                  <a:extLst>
                    <a:ext uri="{FF2B5EF4-FFF2-40B4-BE49-F238E27FC236}">
                      <a16:creationId xmlns:a16="http://schemas.microsoft.com/office/drawing/2014/main" id="{FC0099D3-AA92-425B-8830-1074CFAFFB5B}"/>
                    </a:ext>
                  </a:extLst>
                </p:cNvPr>
                <p:cNvSpPr txBox="1"/>
                <p:nvPr/>
              </p:nvSpPr>
              <p:spPr>
                <a:xfrm>
                  <a:off x="9327485" y="5492770"/>
                  <a:ext cx="4283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949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R&amp;D</a:t>
                  </a:r>
                </a:p>
              </p:txBody>
            </p:sp>
          </p:grpSp>
          <p:grpSp>
            <p:nvGrpSpPr>
              <p:cNvPr id="306" name="Graphique 6">
                <a:extLst>
                  <a:ext uri="{FF2B5EF4-FFF2-40B4-BE49-F238E27FC236}">
                    <a16:creationId xmlns:a16="http://schemas.microsoft.com/office/drawing/2014/main" id="{EAB1427D-CF04-47A4-B16F-EECAB62543F5}"/>
                  </a:ext>
                </a:extLst>
              </p:cNvPr>
              <p:cNvGrpSpPr/>
              <p:nvPr/>
            </p:nvGrpSpPr>
            <p:grpSpPr>
              <a:xfrm>
                <a:off x="10149839" y="2145148"/>
                <a:ext cx="351378" cy="3691763"/>
                <a:chOff x="10149839" y="2145148"/>
                <a:chExt cx="351378" cy="3691763"/>
              </a:xfrm>
              <a:solidFill>
                <a:srgbClr val="000000"/>
              </a:solidFill>
            </p:grpSpPr>
            <p:sp>
              <p:nvSpPr>
                <p:cNvPr id="309" name="Forme libre : forme 308">
                  <a:extLst>
                    <a:ext uri="{FF2B5EF4-FFF2-40B4-BE49-F238E27FC236}">
                      <a16:creationId xmlns:a16="http://schemas.microsoft.com/office/drawing/2014/main" id="{AD6D33D1-6277-490E-AFD1-F304312F6DF1}"/>
                    </a:ext>
                  </a:extLst>
                </p:cNvPr>
                <p:cNvSpPr/>
                <p:nvPr/>
              </p:nvSpPr>
              <p:spPr>
                <a:xfrm>
                  <a:off x="10372024" y="2145148"/>
                  <a:ext cx="6484" cy="3222837"/>
                </a:xfrm>
                <a:custGeom>
                  <a:avLst/>
                  <a:gdLst>
                    <a:gd name="connsiteX0" fmla="*/ 734 w 6484"/>
                    <a:gd name="connsiteY0" fmla="*/ 3223394 h 3222837"/>
                    <a:gd name="connsiteX1" fmla="*/ 734 w 6484"/>
                    <a:gd name="connsiteY1" fmla="*/ 557 h 3222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484" h="3222837">
                      <a:moveTo>
                        <a:pt x="734" y="3223394"/>
                      </a:moveTo>
                      <a:lnTo>
                        <a:pt x="734" y="557"/>
                      </a:lnTo>
                    </a:path>
                  </a:pathLst>
                </a:custGeom>
                <a:ln w="647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10" name="ZoneTexte 309">
                  <a:extLst>
                    <a:ext uri="{FF2B5EF4-FFF2-40B4-BE49-F238E27FC236}">
                      <a16:creationId xmlns:a16="http://schemas.microsoft.com/office/drawing/2014/main" id="{15ECAE98-C5F3-4A34-B6DA-0A3F6F6DA0E2}"/>
                    </a:ext>
                  </a:extLst>
                </p:cNvPr>
                <p:cNvSpPr txBox="1"/>
                <p:nvPr/>
              </p:nvSpPr>
              <p:spPr>
                <a:xfrm>
                  <a:off x="10149839" y="5606079"/>
                  <a:ext cx="35137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6949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RH</a:t>
                  </a:r>
                </a:p>
              </p:txBody>
            </p:sp>
          </p:grpSp>
          <p:sp>
            <p:nvSpPr>
              <p:cNvPr id="307" name="Forme libre : forme 306">
                <a:extLst>
                  <a:ext uri="{FF2B5EF4-FFF2-40B4-BE49-F238E27FC236}">
                    <a16:creationId xmlns:a16="http://schemas.microsoft.com/office/drawing/2014/main" id="{DF8E93C3-42B2-4C67-88FC-AA1FB3C3FB61}"/>
                  </a:ext>
                </a:extLst>
              </p:cNvPr>
              <p:cNvSpPr/>
              <p:nvPr/>
            </p:nvSpPr>
            <p:spPr>
              <a:xfrm>
                <a:off x="6063340" y="5367985"/>
                <a:ext cx="4735670" cy="6484"/>
              </a:xfrm>
              <a:custGeom>
                <a:avLst/>
                <a:gdLst>
                  <a:gd name="connsiteX0" fmla="*/ 70 w 4735670"/>
                  <a:gd name="connsiteY0" fmla="*/ 557 h 6484"/>
                  <a:gd name="connsiteX1" fmla="*/ 70 w 4735670"/>
                  <a:gd name="connsiteY1" fmla="*/ 557 h 6484"/>
                  <a:gd name="connsiteX2" fmla="*/ 4735740 w 4735670"/>
                  <a:gd name="connsiteY2" fmla="*/ 557 h 6484"/>
                  <a:gd name="connsiteX3" fmla="*/ 4735740 w 4735670"/>
                  <a:gd name="connsiteY3" fmla="*/ 557 h 6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35670" h="6484">
                    <a:moveTo>
                      <a:pt x="70" y="557"/>
                    </a:moveTo>
                    <a:lnTo>
                      <a:pt x="70" y="557"/>
                    </a:lnTo>
                    <a:lnTo>
                      <a:pt x="4735740" y="557"/>
                    </a:lnTo>
                    <a:lnTo>
                      <a:pt x="4735740" y="557"/>
                    </a:lnTo>
                  </a:path>
                </a:pathLst>
              </a:custGeom>
              <a:noFill/>
              <a:ln w="6477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08" name="ZoneTexte 307">
                <a:extLst>
                  <a:ext uri="{FF2B5EF4-FFF2-40B4-BE49-F238E27FC236}">
                    <a16:creationId xmlns:a16="http://schemas.microsoft.com/office/drawing/2014/main" id="{8B53EABF-209F-4C1C-8C03-75D771B1D0C9}"/>
                  </a:ext>
                </a:extLst>
              </p:cNvPr>
              <p:cNvSpPr txBox="1"/>
              <p:nvPr/>
            </p:nvSpPr>
            <p:spPr>
              <a:xfrm>
                <a:off x="8057515" y="5689856"/>
                <a:ext cx="74732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services</a:t>
                </a:r>
              </a:p>
            </p:txBody>
          </p:sp>
        </p:grpSp>
        <p:grpSp>
          <p:nvGrpSpPr>
            <p:cNvPr id="288" name="Graphique 6">
              <a:extLst>
                <a:ext uri="{FF2B5EF4-FFF2-40B4-BE49-F238E27FC236}">
                  <a16:creationId xmlns:a16="http://schemas.microsoft.com/office/drawing/2014/main" id="{4580EF08-42C5-438A-B485-0E4B3B725046}"/>
                </a:ext>
              </a:extLst>
            </p:cNvPr>
            <p:cNvGrpSpPr/>
            <p:nvPr/>
          </p:nvGrpSpPr>
          <p:grpSpPr>
            <a:xfrm>
              <a:off x="5633888" y="2145148"/>
              <a:ext cx="5165122" cy="3313154"/>
              <a:chOff x="5633888" y="2145148"/>
              <a:chExt cx="5165122" cy="3313154"/>
            </a:xfrm>
          </p:grpSpPr>
          <p:grpSp>
            <p:nvGrpSpPr>
              <p:cNvPr id="290" name="Graphique 6">
                <a:extLst>
                  <a:ext uri="{FF2B5EF4-FFF2-40B4-BE49-F238E27FC236}">
                    <a16:creationId xmlns:a16="http://schemas.microsoft.com/office/drawing/2014/main" id="{EFDE4838-9693-4D62-A100-DE8C6FA188AD}"/>
                  </a:ext>
                </a:extLst>
              </p:cNvPr>
              <p:cNvGrpSpPr/>
              <p:nvPr/>
            </p:nvGrpSpPr>
            <p:grpSpPr>
              <a:xfrm>
                <a:off x="5876001" y="5227470"/>
                <a:ext cx="4923009" cy="230832"/>
                <a:chOff x="5876001" y="5227470"/>
                <a:chExt cx="4923009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299" name="Forme libre : forme 298">
                  <a:extLst>
                    <a:ext uri="{FF2B5EF4-FFF2-40B4-BE49-F238E27FC236}">
                      <a16:creationId xmlns:a16="http://schemas.microsoft.com/office/drawing/2014/main" id="{F2143C51-A842-4D4F-9B2E-C141059D58E6}"/>
                    </a:ext>
                  </a:extLst>
                </p:cNvPr>
                <p:cNvSpPr/>
                <p:nvPr/>
              </p:nvSpPr>
              <p:spPr>
                <a:xfrm>
                  <a:off x="6063340" y="5367985"/>
                  <a:ext cx="4735670" cy="6484"/>
                </a:xfrm>
                <a:custGeom>
                  <a:avLst/>
                  <a:gdLst>
                    <a:gd name="connsiteX0" fmla="*/ 70 w 4735670"/>
                    <a:gd name="connsiteY0" fmla="*/ 557 h 6484"/>
                    <a:gd name="connsiteX1" fmla="*/ 4735740 w 4735670"/>
                    <a:gd name="connsiteY1" fmla="*/ 557 h 6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35670" h="6484">
                      <a:moveTo>
                        <a:pt x="70" y="557"/>
                      </a:moveTo>
                      <a:lnTo>
                        <a:pt x="4735740" y="557"/>
                      </a:lnTo>
                    </a:path>
                  </a:pathLst>
                </a:custGeom>
                <a:ln w="647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00" name="ZoneTexte 299">
                  <a:extLst>
                    <a:ext uri="{FF2B5EF4-FFF2-40B4-BE49-F238E27FC236}">
                      <a16:creationId xmlns:a16="http://schemas.microsoft.com/office/drawing/2014/main" id="{4B735B12-C0BF-42EC-942F-3B1292ADE827}"/>
                    </a:ext>
                  </a:extLst>
                </p:cNvPr>
                <p:cNvSpPr txBox="1"/>
                <p:nvPr/>
              </p:nvSpPr>
              <p:spPr>
                <a:xfrm>
                  <a:off x="5876001" y="5227470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132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291" name="Graphique 6">
                <a:extLst>
                  <a:ext uri="{FF2B5EF4-FFF2-40B4-BE49-F238E27FC236}">
                    <a16:creationId xmlns:a16="http://schemas.microsoft.com/office/drawing/2014/main" id="{1C41FC31-FB45-46B9-94BB-38316386FAE2}"/>
                  </a:ext>
                </a:extLst>
              </p:cNvPr>
              <p:cNvGrpSpPr/>
              <p:nvPr/>
            </p:nvGrpSpPr>
            <p:grpSpPr>
              <a:xfrm>
                <a:off x="5801344" y="4122930"/>
                <a:ext cx="4997666" cy="230832"/>
                <a:chOff x="5801344" y="4122930"/>
                <a:chExt cx="4997666" cy="230832"/>
              </a:xfrm>
              <a:solidFill>
                <a:srgbClr val="000000"/>
              </a:solidFill>
            </p:grpSpPr>
            <p:sp>
              <p:nvSpPr>
                <p:cNvPr id="297" name="Forme libre : forme 296">
                  <a:extLst>
                    <a:ext uri="{FF2B5EF4-FFF2-40B4-BE49-F238E27FC236}">
                      <a16:creationId xmlns:a16="http://schemas.microsoft.com/office/drawing/2014/main" id="{ECDAFCBD-3E52-476E-A316-DCD1850A44CD}"/>
                    </a:ext>
                  </a:extLst>
                </p:cNvPr>
                <p:cNvSpPr/>
                <p:nvPr/>
              </p:nvSpPr>
              <p:spPr>
                <a:xfrm>
                  <a:off x="6063340" y="4256662"/>
                  <a:ext cx="4735670" cy="6484"/>
                </a:xfrm>
                <a:custGeom>
                  <a:avLst/>
                  <a:gdLst>
                    <a:gd name="connsiteX0" fmla="*/ 70 w 4735670"/>
                    <a:gd name="connsiteY0" fmla="*/ 386 h 6484"/>
                    <a:gd name="connsiteX1" fmla="*/ 4735740 w 4735670"/>
                    <a:gd name="connsiteY1" fmla="*/ 386 h 6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35670" h="6484">
                      <a:moveTo>
                        <a:pt x="70" y="386"/>
                      </a:moveTo>
                      <a:lnTo>
                        <a:pt x="4735740" y="386"/>
                      </a:lnTo>
                    </a:path>
                  </a:pathLst>
                </a:custGeom>
                <a:ln w="6477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98" name="ZoneTexte 297">
                  <a:extLst>
                    <a:ext uri="{FF2B5EF4-FFF2-40B4-BE49-F238E27FC236}">
                      <a16:creationId xmlns:a16="http://schemas.microsoft.com/office/drawing/2014/main" id="{D36CF2F5-436A-42BD-9AB4-80F7F791E5A8}"/>
                    </a:ext>
                  </a:extLst>
                </p:cNvPr>
                <p:cNvSpPr txBox="1"/>
                <p:nvPr/>
              </p:nvSpPr>
              <p:spPr>
                <a:xfrm>
                  <a:off x="5801344" y="4122930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132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grpSp>
            <p:nvGrpSpPr>
              <p:cNvPr id="292" name="Graphique 6">
                <a:extLst>
                  <a:ext uri="{FF2B5EF4-FFF2-40B4-BE49-F238E27FC236}">
                    <a16:creationId xmlns:a16="http://schemas.microsoft.com/office/drawing/2014/main" id="{4E64F26F-FE96-446B-95ED-1A192A47EF10}"/>
                  </a:ext>
                </a:extLst>
              </p:cNvPr>
              <p:cNvGrpSpPr/>
              <p:nvPr/>
            </p:nvGrpSpPr>
            <p:grpSpPr>
              <a:xfrm>
                <a:off x="5801344" y="3007854"/>
                <a:ext cx="4997666" cy="230832"/>
                <a:chOff x="5801344" y="3007854"/>
                <a:chExt cx="4997666" cy="230832"/>
              </a:xfrm>
              <a:solidFill>
                <a:srgbClr val="000000"/>
              </a:solidFill>
            </p:grpSpPr>
            <p:sp>
              <p:nvSpPr>
                <p:cNvPr id="295" name="Forme libre : forme 294">
                  <a:extLst>
                    <a:ext uri="{FF2B5EF4-FFF2-40B4-BE49-F238E27FC236}">
                      <a16:creationId xmlns:a16="http://schemas.microsoft.com/office/drawing/2014/main" id="{B2742746-A9D9-4991-8498-7005851C9AE1}"/>
                    </a:ext>
                  </a:extLst>
                </p:cNvPr>
                <p:cNvSpPr/>
                <p:nvPr/>
              </p:nvSpPr>
              <p:spPr>
                <a:xfrm>
                  <a:off x="6063340" y="3145339"/>
                  <a:ext cx="4735670" cy="6484"/>
                </a:xfrm>
                <a:custGeom>
                  <a:avLst/>
                  <a:gdLst>
                    <a:gd name="connsiteX0" fmla="*/ 70 w 4735670"/>
                    <a:gd name="connsiteY0" fmla="*/ 214 h 6484"/>
                    <a:gd name="connsiteX1" fmla="*/ 4735740 w 4735670"/>
                    <a:gd name="connsiteY1" fmla="*/ 214 h 6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35670" h="6484">
                      <a:moveTo>
                        <a:pt x="70" y="214"/>
                      </a:moveTo>
                      <a:lnTo>
                        <a:pt x="4735740" y="214"/>
                      </a:lnTo>
                    </a:path>
                  </a:pathLst>
                </a:custGeom>
                <a:ln w="6477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96" name="ZoneTexte 295">
                  <a:extLst>
                    <a:ext uri="{FF2B5EF4-FFF2-40B4-BE49-F238E27FC236}">
                      <a16:creationId xmlns:a16="http://schemas.microsoft.com/office/drawing/2014/main" id="{5E36E506-FBF9-4CCE-A319-8C71269D4566}"/>
                    </a:ext>
                  </a:extLst>
                </p:cNvPr>
                <p:cNvSpPr txBox="1"/>
                <p:nvPr/>
              </p:nvSpPr>
              <p:spPr>
                <a:xfrm>
                  <a:off x="5801344" y="3007854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132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40</a:t>
                  </a:r>
                </a:p>
              </p:txBody>
            </p:sp>
          </p:grpSp>
          <p:sp>
            <p:nvSpPr>
              <p:cNvPr id="293" name="Forme libre : forme 292">
                <a:extLst>
                  <a:ext uri="{FF2B5EF4-FFF2-40B4-BE49-F238E27FC236}">
                    <a16:creationId xmlns:a16="http://schemas.microsoft.com/office/drawing/2014/main" id="{50438C51-A30F-4840-B035-E666807C10D3}"/>
                  </a:ext>
                </a:extLst>
              </p:cNvPr>
              <p:cNvSpPr/>
              <p:nvPr/>
            </p:nvSpPr>
            <p:spPr>
              <a:xfrm>
                <a:off x="6063340" y="2145148"/>
                <a:ext cx="6484" cy="3222837"/>
              </a:xfrm>
              <a:custGeom>
                <a:avLst/>
                <a:gdLst>
                  <a:gd name="connsiteX0" fmla="*/ 70 w 6484"/>
                  <a:gd name="connsiteY0" fmla="*/ 60 h 3222837"/>
                  <a:gd name="connsiteX1" fmla="*/ 70 w 6484"/>
                  <a:gd name="connsiteY1" fmla="*/ 60 h 3222837"/>
                  <a:gd name="connsiteX2" fmla="*/ 70 w 6484"/>
                  <a:gd name="connsiteY2" fmla="*/ 3222897 h 3222837"/>
                  <a:gd name="connsiteX3" fmla="*/ 70 w 6484"/>
                  <a:gd name="connsiteY3" fmla="*/ 3222897 h 3222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84" h="3222837">
                    <a:moveTo>
                      <a:pt x="70" y="60"/>
                    </a:moveTo>
                    <a:lnTo>
                      <a:pt x="70" y="60"/>
                    </a:lnTo>
                    <a:lnTo>
                      <a:pt x="70" y="3222897"/>
                    </a:lnTo>
                    <a:lnTo>
                      <a:pt x="70" y="3222897"/>
                    </a:lnTo>
                  </a:path>
                </a:pathLst>
              </a:custGeom>
              <a:noFill/>
              <a:ln w="6477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94" name="ZoneTexte 293">
                <a:extLst>
                  <a:ext uri="{FF2B5EF4-FFF2-40B4-BE49-F238E27FC236}">
                    <a16:creationId xmlns:a16="http://schemas.microsoft.com/office/drawing/2014/main" id="{31567931-7DE1-4116-A0EE-E4D70A633EBE}"/>
                  </a:ext>
                </a:extLst>
              </p:cNvPr>
              <p:cNvSpPr txBox="1"/>
              <p:nvPr/>
            </p:nvSpPr>
            <p:spPr>
              <a:xfrm rot="16200000">
                <a:off x="5420368" y="3557612"/>
                <a:ext cx="70403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127" name="Graphique 6">
              <a:extLst>
                <a:ext uri="{FF2B5EF4-FFF2-40B4-BE49-F238E27FC236}">
                  <a16:creationId xmlns:a16="http://schemas.microsoft.com/office/drawing/2014/main" id="{8D5EF5C8-E6DD-472A-9213-9FF917465D71}"/>
                </a:ext>
              </a:extLst>
            </p:cNvPr>
            <p:cNvGrpSpPr/>
            <p:nvPr/>
          </p:nvGrpSpPr>
          <p:grpSpPr>
            <a:xfrm>
              <a:off x="6140974" y="2145148"/>
              <a:ext cx="4585857" cy="3222837"/>
              <a:chOff x="6140974" y="2145148"/>
              <a:chExt cx="4585857" cy="3222837"/>
            </a:xfrm>
          </p:grpSpPr>
          <p:grpSp>
            <p:nvGrpSpPr>
              <p:cNvPr id="260" name="Graphique 6">
                <a:extLst>
                  <a:ext uri="{FF2B5EF4-FFF2-40B4-BE49-F238E27FC236}">
                    <a16:creationId xmlns:a16="http://schemas.microsoft.com/office/drawing/2014/main" id="{6F1B9437-F78D-40BC-AF11-9E8BFE9A81BD}"/>
                  </a:ext>
                </a:extLst>
              </p:cNvPr>
              <p:cNvGrpSpPr/>
              <p:nvPr/>
            </p:nvGrpSpPr>
            <p:grpSpPr>
              <a:xfrm>
                <a:off x="6140974" y="5034589"/>
                <a:ext cx="4056373" cy="333396"/>
                <a:chOff x="6140974" y="5034589"/>
                <a:chExt cx="4056373" cy="333396"/>
              </a:xfrm>
              <a:solidFill>
                <a:srgbClr val="1F77B4">
                  <a:alpha val="75000"/>
                </a:srgbClr>
              </a:solidFill>
            </p:grpSpPr>
            <p:sp>
              <p:nvSpPr>
                <p:cNvPr id="282" name="Forme libre : forme 281">
                  <a:extLst>
                    <a:ext uri="{FF2B5EF4-FFF2-40B4-BE49-F238E27FC236}">
                      <a16:creationId xmlns:a16="http://schemas.microsoft.com/office/drawing/2014/main" id="{F3C2D793-CF4F-4970-A1BA-5B4FE5F2FB91}"/>
                    </a:ext>
                  </a:extLst>
                </p:cNvPr>
                <p:cNvSpPr/>
                <p:nvPr/>
              </p:nvSpPr>
              <p:spPr>
                <a:xfrm>
                  <a:off x="6140974" y="5201287"/>
                  <a:ext cx="174676" cy="166698"/>
                </a:xfrm>
                <a:custGeom>
                  <a:avLst/>
                  <a:gdLst>
                    <a:gd name="connsiteX0" fmla="*/ 82 w 174676"/>
                    <a:gd name="connsiteY0" fmla="*/ 60 h 166698"/>
                    <a:gd name="connsiteX1" fmla="*/ 174758 w 174676"/>
                    <a:gd name="connsiteY1" fmla="*/ 60 h 166698"/>
                    <a:gd name="connsiteX2" fmla="*/ 174758 w 174676"/>
                    <a:gd name="connsiteY2" fmla="*/ 166758 h 166698"/>
                    <a:gd name="connsiteX3" fmla="*/ 82 w 174676"/>
                    <a:gd name="connsiteY3" fmla="*/ 166758 h 166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166698">
                      <a:moveTo>
                        <a:pt x="82" y="60"/>
                      </a:moveTo>
                      <a:lnTo>
                        <a:pt x="174758" y="60"/>
                      </a:lnTo>
                      <a:lnTo>
                        <a:pt x="174758" y="166758"/>
                      </a:lnTo>
                      <a:lnTo>
                        <a:pt x="82" y="166758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647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83" name="Forme libre : forme 282">
                  <a:extLst>
                    <a:ext uri="{FF2B5EF4-FFF2-40B4-BE49-F238E27FC236}">
                      <a16:creationId xmlns:a16="http://schemas.microsoft.com/office/drawing/2014/main" id="{577D87CD-67CD-4C9D-9FE3-F87CC79EC875}"/>
                    </a:ext>
                  </a:extLst>
                </p:cNvPr>
                <p:cNvSpPr/>
                <p:nvPr/>
              </p:nvSpPr>
              <p:spPr>
                <a:xfrm>
                  <a:off x="6917314" y="5201287"/>
                  <a:ext cx="174676" cy="166698"/>
                </a:xfrm>
                <a:custGeom>
                  <a:avLst/>
                  <a:gdLst>
                    <a:gd name="connsiteX0" fmla="*/ 201 w 174676"/>
                    <a:gd name="connsiteY0" fmla="*/ 60 h 166698"/>
                    <a:gd name="connsiteX1" fmla="*/ 174878 w 174676"/>
                    <a:gd name="connsiteY1" fmla="*/ 60 h 166698"/>
                    <a:gd name="connsiteX2" fmla="*/ 174878 w 174676"/>
                    <a:gd name="connsiteY2" fmla="*/ 166758 h 166698"/>
                    <a:gd name="connsiteX3" fmla="*/ 201 w 174676"/>
                    <a:gd name="connsiteY3" fmla="*/ 166758 h 166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166698">
                      <a:moveTo>
                        <a:pt x="201" y="60"/>
                      </a:moveTo>
                      <a:lnTo>
                        <a:pt x="174878" y="60"/>
                      </a:lnTo>
                      <a:lnTo>
                        <a:pt x="174878" y="166758"/>
                      </a:lnTo>
                      <a:lnTo>
                        <a:pt x="201" y="166758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647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84" name="Forme libre : forme 283">
                  <a:extLst>
                    <a:ext uri="{FF2B5EF4-FFF2-40B4-BE49-F238E27FC236}">
                      <a16:creationId xmlns:a16="http://schemas.microsoft.com/office/drawing/2014/main" id="{366EE761-D9FD-4536-8909-51A06342E482}"/>
                    </a:ext>
                  </a:extLst>
                </p:cNvPr>
                <p:cNvSpPr/>
                <p:nvPr/>
              </p:nvSpPr>
              <p:spPr>
                <a:xfrm>
                  <a:off x="7693653" y="5090155"/>
                  <a:ext cx="174676" cy="277830"/>
                </a:xfrm>
                <a:custGeom>
                  <a:avLst/>
                  <a:gdLst>
                    <a:gd name="connsiteX0" fmla="*/ 321 w 174676"/>
                    <a:gd name="connsiteY0" fmla="*/ 60 h 277830"/>
                    <a:gd name="connsiteX1" fmla="*/ 174997 w 174676"/>
                    <a:gd name="connsiteY1" fmla="*/ 60 h 277830"/>
                    <a:gd name="connsiteX2" fmla="*/ 174997 w 174676"/>
                    <a:gd name="connsiteY2" fmla="*/ 277891 h 277830"/>
                    <a:gd name="connsiteX3" fmla="*/ 321 w 174676"/>
                    <a:gd name="connsiteY3" fmla="*/ 277891 h 2778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277830">
                      <a:moveTo>
                        <a:pt x="321" y="60"/>
                      </a:moveTo>
                      <a:lnTo>
                        <a:pt x="174997" y="60"/>
                      </a:lnTo>
                      <a:lnTo>
                        <a:pt x="174997" y="277891"/>
                      </a:lnTo>
                      <a:lnTo>
                        <a:pt x="321" y="277891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647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85" name="Forme libre : forme 284">
                  <a:extLst>
                    <a:ext uri="{FF2B5EF4-FFF2-40B4-BE49-F238E27FC236}">
                      <a16:creationId xmlns:a16="http://schemas.microsoft.com/office/drawing/2014/main" id="{947FC547-B237-47C3-A302-E62788AA3840}"/>
                    </a:ext>
                  </a:extLst>
                </p:cNvPr>
                <p:cNvSpPr/>
                <p:nvPr/>
              </p:nvSpPr>
              <p:spPr>
                <a:xfrm>
                  <a:off x="8469992" y="5201287"/>
                  <a:ext cx="174676" cy="166698"/>
                </a:xfrm>
                <a:custGeom>
                  <a:avLst/>
                  <a:gdLst>
                    <a:gd name="connsiteX0" fmla="*/ 441 w 174676"/>
                    <a:gd name="connsiteY0" fmla="*/ 60 h 166698"/>
                    <a:gd name="connsiteX1" fmla="*/ 175117 w 174676"/>
                    <a:gd name="connsiteY1" fmla="*/ 60 h 166698"/>
                    <a:gd name="connsiteX2" fmla="*/ 175117 w 174676"/>
                    <a:gd name="connsiteY2" fmla="*/ 166758 h 166698"/>
                    <a:gd name="connsiteX3" fmla="*/ 441 w 174676"/>
                    <a:gd name="connsiteY3" fmla="*/ 166758 h 166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166698">
                      <a:moveTo>
                        <a:pt x="441" y="60"/>
                      </a:moveTo>
                      <a:lnTo>
                        <a:pt x="175117" y="60"/>
                      </a:lnTo>
                      <a:lnTo>
                        <a:pt x="175117" y="166758"/>
                      </a:lnTo>
                      <a:lnTo>
                        <a:pt x="441" y="166758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647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86" name="Forme libre : forme 285">
                  <a:extLst>
                    <a:ext uri="{FF2B5EF4-FFF2-40B4-BE49-F238E27FC236}">
                      <a16:creationId xmlns:a16="http://schemas.microsoft.com/office/drawing/2014/main" id="{B942CB80-B037-4A03-90A1-C404FF84F484}"/>
                    </a:ext>
                  </a:extLst>
                </p:cNvPr>
                <p:cNvSpPr/>
                <p:nvPr/>
              </p:nvSpPr>
              <p:spPr>
                <a:xfrm>
                  <a:off x="9246332" y="5256853"/>
                  <a:ext cx="174676" cy="111132"/>
                </a:xfrm>
                <a:custGeom>
                  <a:avLst/>
                  <a:gdLst>
                    <a:gd name="connsiteX0" fmla="*/ 561 w 174676"/>
                    <a:gd name="connsiteY0" fmla="*/ 60 h 111132"/>
                    <a:gd name="connsiteX1" fmla="*/ 175237 w 174676"/>
                    <a:gd name="connsiteY1" fmla="*/ 60 h 111132"/>
                    <a:gd name="connsiteX2" fmla="*/ 175237 w 174676"/>
                    <a:gd name="connsiteY2" fmla="*/ 111192 h 111132"/>
                    <a:gd name="connsiteX3" fmla="*/ 561 w 174676"/>
                    <a:gd name="connsiteY3" fmla="*/ 111192 h 111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111132">
                      <a:moveTo>
                        <a:pt x="561" y="60"/>
                      </a:moveTo>
                      <a:lnTo>
                        <a:pt x="175237" y="60"/>
                      </a:lnTo>
                      <a:lnTo>
                        <a:pt x="175237" y="111192"/>
                      </a:lnTo>
                      <a:lnTo>
                        <a:pt x="561" y="111192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647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87" name="Forme libre : forme 286">
                  <a:extLst>
                    <a:ext uri="{FF2B5EF4-FFF2-40B4-BE49-F238E27FC236}">
                      <a16:creationId xmlns:a16="http://schemas.microsoft.com/office/drawing/2014/main" id="{1A9AC9FB-F548-4ADA-948F-0BC7583F83DA}"/>
                    </a:ext>
                  </a:extLst>
                </p:cNvPr>
                <p:cNvSpPr/>
                <p:nvPr/>
              </p:nvSpPr>
              <p:spPr>
                <a:xfrm>
                  <a:off x="10022671" y="5034589"/>
                  <a:ext cx="174676" cy="333396"/>
                </a:xfrm>
                <a:custGeom>
                  <a:avLst/>
                  <a:gdLst>
                    <a:gd name="connsiteX0" fmla="*/ 680 w 174676"/>
                    <a:gd name="connsiteY0" fmla="*/ 60 h 333396"/>
                    <a:gd name="connsiteX1" fmla="*/ 175357 w 174676"/>
                    <a:gd name="connsiteY1" fmla="*/ 60 h 333396"/>
                    <a:gd name="connsiteX2" fmla="*/ 175357 w 174676"/>
                    <a:gd name="connsiteY2" fmla="*/ 333457 h 333396"/>
                    <a:gd name="connsiteX3" fmla="*/ 680 w 174676"/>
                    <a:gd name="connsiteY3" fmla="*/ 333457 h 33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333396">
                      <a:moveTo>
                        <a:pt x="680" y="60"/>
                      </a:moveTo>
                      <a:lnTo>
                        <a:pt x="175357" y="60"/>
                      </a:lnTo>
                      <a:lnTo>
                        <a:pt x="175357" y="333457"/>
                      </a:lnTo>
                      <a:lnTo>
                        <a:pt x="680" y="333457"/>
                      </a:lnTo>
                      <a:close/>
                    </a:path>
                  </a:pathLst>
                </a:custGeom>
                <a:solidFill>
                  <a:srgbClr val="1F77B4">
                    <a:alpha val="75000"/>
                  </a:srgbClr>
                </a:solidFill>
                <a:ln w="647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261" name="Graphique 6">
                <a:extLst>
                  <a:ext uri="{FF2B5EF4-FFF2-40B4-BE49-F238E27FC236}">
                    <a16:creationId xmlns:a16="http://schemas.microsoft.com/office/drawing/2014/main" id="{07F24E1A-AA6A-4422-9C07-0041F25C926E}"/>
                  </a:ext>
                </a:extLst>
              </p:cNvPr>
              <p:cNvGrpSpPr/>
              <p:nvPr/>
            </p:nvGrpSpPr>
            <p:grpSpPr>
              <a:xfrm>
                <a:off x="6672843" y="2145148"/>
                <a:ext cx="4053988" cy="3222837"/>
                <a:chOff x="6672843" y="2145148"/>
                <a:chExt cx="4053988" cy="3222837"/>
              </a:xfrm>
              <a:solidFill>
                <a:srgbClr val="FF7F0E">
                  <a:alpha val="75000"/>
                </a:srgbClr>
              </a:solidFill>
            </p:grpSpPr>
            <p:sp>
              <p:nvSpPr>
                <p:cNvPr id="276" name="Forme libre : forme 275">
                  <a:extLst>
                    <a:ext uri="{FF2B5EF4-FFF2-40B4-BE49-F238E27FC236}">
                      <a16:creationId xmlns:a16="http://schemas.microsoft.com/office/drawing/2014/main" id="{782FFE52-EEDE-48C1-99D9-A2E9772153FE}"/>
                    </a:ext>
                  </a:extLst>
                </p:cNvPr>
                <p:cNvSpPr/>
                <p:nvPr/>
              </p:nvSpPr>
              <p:spPr>
                <a:xfrm>
                  <a:off x="6672843" y="2645244"/>
                  <a:ext cx="174676" cy="2722741"/>
                </a:xfrm>
                <a:custGeom>
                  <a:avLst/>
                  <a:gdLst>
                    <a:gd name="connsiteX0" fmla="*/ 82 w 174676"/>
                    <a:gd name="connsiteY0" fmla="*/ 60 h 2722741"/>
                    <a:gd name="connsiteX1" fmla="*/ 174758 w 174676"/>
                    <a:gd name="connsiteY1" fmla="*/ 60 h 2722741"/>
                    <a:gd name="connsiteX2" fmla="*/ 174758 w 174676"/>
                    <a:gd name="connsiteY2" fmla="*/ 2722802 h 2722741"/>
                    <a:gd name="connsiteX3" fmla="*/ 82 w 174676"/>
                    <a:gd name="connsiteY3" fmla="*/ 2722802 h 27227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2722741">
                      <a:moveTo>
                        <a:pt x="82" y="60"/>
                      </a:moveTo>
                      <a:lnTo>
                        <a:pt x="174758" y="60"/>
                      </a:lnTo>
                      <a:lnTo>
                        <a:pt x="174758" y="2722802"/>
                      </a:lnTo>
                      <a:lnTo>
                        <a:pt x="82" y="2722802"/>
                      </a:lnTo>
                      <a:close/>
                    </a:path>
                  </a:pathLst>
                </a:custGeom>
                <a:solidFill>
                  <a:srgbClr val="FF7F0E">
                    <a:alpha val="75000"/>
                  </a:srgbClr>
                </a:solidFill>
                <a:ln w="647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77" name="Forme libre : forme 276">
                  <a:extLst>
                    <a:ext uri="{FF2B5EF4-FFF2-40B4-BE49-F238E27FC236}">
                      <a16:creationId xmlns:a16="http://schemas.microsoft.com/office/drawing/2014/main" id="{607ED9F4-A4C9-4535-A0B8-C99CD706560D}"/>
                    </a:ext>
                  </a:extLst>
                </p:cNvPr>
                <p:cNvSpPr/>
                <p:nvPr/>
              </p:nvSpPr>
              <p:spPr>
                <a:xfrm>
                  <a:off x="7446804" y="3312038"/>
                  <a:ext cx="174676" cy="2055947"/>
                </a:xfrm>
                <a:custGeom>
                  <a:avLst/>
                  <a:gdLst>
                    <a:gd name="connsiteX0" fmla="*/ 201 w 174676"/>
                    <a:gd name="connsiteY0" fmla="*/ 60 h 2055947"/>
                    <a:gd name="connsiteX1" fmla="*/ 174878 w 174676"/>
                    <a:gd name="connsiteY1" fmla="*/ 60 h 2055947"/>
                    <a:gd name="connsiteX2" fmla="*/ 174878 w 174676"/>
                    <a:gd name="connsiteY2" fmla="*/ 2056008 h 2055947"/>
                    <a:gd name="connsiteX3" fmla="*/ 201 w 174676"/>
                    <a:gd name="connsiteY3" fmla="*/ 2056008 h 20559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2055947">
                      <a:moveTo>
                        <a:pt x="201" y="60"/>
                      </a:moveTo>
                      <a:lnTo>
                        <a:pt x="174878" y="60"/>
                      </a:lnTo>
                      <a:lnTo>
                        <a:pt x="174878" y="2056008"/>
                      </a:lnTo>
                      <a:lnTo>
                        <a:pt x="201" y="2056008"/>
                      </a:lnTo>
                      <a:close/>
                    </a:path>
                  </a:pathLst>
                </a:custGeom>
                <a:solidFill>
                  <a:srgbClr val="FF7F0E">
                    <a:alpha val="75000"/>
                  </a:srgbClr>
                </a:solidFill>
                <a:ln w="647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78" name="Forme libre : forme 277">
                  <a:extLst>
                    <a:ext uri="{FF2B5EF4-FFF2-40B4-BE49-F238E27FC236}">
                      <a16:creationId xmlns:a16="http://schemas.microsoft.com/office/drawing/2014/main" id="{33839799-B67C-43B7-877A-10E5A55B31D6}"/>
                    </a:ext>
                  </a:extLst>
                </p:cNvPr>
                <p:cNvSpPr/>
                <p:nvPr/>
              </p:nvSpPr>
              <p:spPr>
                <a:xfrm>
                  <a:off x="8223132" y="2145148"/>
                  <a:ext cx="174676" cy="3222837"/>
                </a:xfrm>
                <a:custGeom>
                  <a:avLst/>
                  <a:gdLst>
                    <a:gd name="connsiteX0" fmla="*/ 321 w 174676"/>
                    <a:gd name="connsiteY0" fmla="*/ 60 h 3222837"/>
                    <a:gd name="connsiteX1" fmla="*/ 174997 w 174676"/>
                    <a:gd name="connsiteY1" fmla="*/ 60 h 3222837"/>
                    <a:gd name="connsiteX2" fmla="*/ 174997 w 174676"/>
                    <a:gd name="connsiteY2" fmla="*/ 3222897 h 3222837"/>
                    <a:gd name="connsiteX3" fmla="*/ 321 w 174676"/>
                    <a:gd name="connsiteY3" fmla="*/ 3222897 h 3222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3222837">
                      <a:moveTo>
                        <a:pt x="321" y="60"/>
                      </a:moveTo>
                      <a:lnTo>
                        <a:pt x="174997" y="60"/>
                      </a:lnTo>
                      <a:lnTo>
                        <a:pt x="174997" y="3222897"/>
                      </a:lnTo>
                      <a:lnTo>
                        <a:pt x="321" y="3222897"/>
                      </a:lnTo>
                      <a:close/>
                    </a:path>
                  </a:pathLst>
                </a:custGeom>
                <a:solidFill>
                  <a:srgbClr val="FF7F0E">
                    <a:alpha val="75000"/>
                  </a:srgbClr>
                </a:solidFill>
                <a:ln w="647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79" name="Forme libre : forme 278">
                  <a:extLst>
                    <a:ext uri="{FF2B5EF4-FFF2-40B4-BE49-F238E27FC236}">
                      <a16:creationId xmlns:a16="http://schemas.microsoft.com/office/drawing/2014/main" id="{48BF8C81-F84D-4AEB-8A0B-11A3BDF74AB6}"/>
                    </a:ext>
                  </a:extLst>
                </p:cNvPr>
                <p:cNvSpPr/>
                <p:nvPr/>
              </p:nvSpPr>
              <p:spPr>
                <a:xfrm>
                  <a:off x="8999474" y="3589868"/>
                  <a:ext cx="174676" cy="1778117"/>
                </a:xfrm>
                <a:custGeom>
                  <a:avLst/>
                  <a:gdLst>
                    <a:gd name="connsiteX0" fmla="*/ 441 w 174676"/>
                    <a:gd name="connsiteY0" fmla="*/ 60 h 1778117"/>
                    <a:gd name="connsiteX1" fmla="*/ 175117 w 174676"/>
                    <a:gd name="connsiteY1" fmla="*/ 60 h 1778117"/>
                    <a:gd name="connsiteX2" fmla="*/ 175117 w 174676"/>
                    <a:gd name="connsiteY2" fmla="*/ 1778177 h 1778117"/>
                    <a:gd name="connsiteX3" fmla="*/ 441 w 174676"/>
                    <a:gd name="connsiteY3" fmla="*/ 1778177 h 1778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1778117">
                      <a:moveTo>
                        <a:pt x="441" y="60"/>
                      </a:moveTo>
                      <a:lnTo>
                        <a:pt x="175117" y="60"/>
                      </a:lnTo>
                      <a:lnTo>
                        <a:pt x="175117" y="1778177"/>
                      </a:lnTo>
                      <a:lnTo>
                        <a:pt x="441" y="1778177"/>
                      </a:lnTo>
                      <a:close/>
                    </a:path>
                  </a:pathLst>
                </a:custGeom>
                <a:solidFill>
                  <a:srgbClr val="FF7F0E">
                    <a:alpha val="75000"/>
                  </a:srgbClr>
                </a:solidFill>
                <a:ln w="647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80" name="Forme libre : forme 279">
                  <a:extLst>
                    <a:ext uri="{FF2B5EF4-FFF2-40B4-BE49-F238E27FC236}">
                      <a16:creationId xmlns:a16="http://schemas.microsoft.com/office/drawing/2014/main" id="{F0010CEE-C847-40DF-8745-18383EC90CB1}"/>
                    </a:ext>
                  </a:extLst>
                </p:cNvPr>
                <p:cNvSpPr/>
                <p:nvPr/>
              </p:nvSpPr>
              <p:spPr>
                <a:xfrm>
                  <a:off x="9775820" y="4645625"/>
                  <a:ext cx="174676" cy="722360"/>
                </a:xfrm>
                <a:custGeom>
                  <a:avLst/>
                  <a:gdLst>
                    <a:gd name="connsiteX0" fmla="*/ 561 w 174676"/>
                    <a:gd name="connsiteY0" fmla="*/ 60 h 722360"/>
                    <a:gd name="connsiteX1" fmla="*/ 175237 w 174676"/>
                    <a:gd name="connsiteY1" fmla="*/ 60 h 722360"/>
                    <a:gd name="connsiteX2" fmla="*/ 175237 w 174676"/>
                    <a:gd name="connsiteY2" fmla="*/ 722420 h 722360"/>
                    <a:gd name="connsiteX3" fmla="*/ 561 w 174676"/>
                    <a:gd name="connsiteY3" fmla="*/ 722420 h 722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722360">
                      <a:moveTo>
                        <a:pt x="561" y="60"/>
                      </a:moveTo>
                      <a:lnTo>
                        <a:pt x="175237" y="60"/>
                      </a:lnTo>
                      <a:lnTo>
                        <a:pt x="175237" y="722420"/>
                      </a:lnTo>
                      <a:lnTo>
                        <a:pt x="561" y="722420"/>
                      </a:lnTo>
                      <a:close/>
                    </a:path>
                  </a:pathLst>
                </a:custGeom>
                <a:solidFill>
                  <a:srgbClr val="FF7F0E">
                    <a:alpha val="75000"/>
                  </a:srgbClr>
                </a:solidFill>
                <a:ln w="647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81" name="Forme libre : forme 280">
                  <a:extLst>
                    <a:ext uri="{FF2B5EF4-FFF2-40B4-BE49-F238E27FC236}">
                      <a16:creationId xmlns:a16="http://schemas.microsoft.com/office/drawing/2014/main" id="{4AC64906-D45C-4CEB-B040-6F4D425169E4}"/>
                    </a:ext>
                  </a:extLst>
                </p:cNvPr>
                <p:cNvSpPr/>
                <p:nvPr/>
              </p:nvSpPr>
              <p:spPr>
                <a:xfrm>
                  <a:off x="10552155" y="3367604"/>
                  <a:ext cx="174676" cy="2000381"/>
                </a:xfrm>
                <a:custGeom>
                  <a:avLst/>
                  <a:gdLst>
                    <a:gd name="connsiteX0" fmla="*/ 680 w 174676"/>
                    <a:gd name="connsiteY0" fmla="*/ 60 h 2000381"/>
                    <a:gd name="connsiteX1" fmla="*/ 175357 w 174676"/>
                    <a:gd name="connsiteY1" fmla="*/ 60 h 2000381"/>
                    <a:gd name="connsiteX2" fmla="*/ 175357 w 174676"/>
                    <a:gd name="connsiteY2" fmla="*/ 2000442 h 2000381"/>
                    <a:gd name="connsiteX3" fmla="*/ 680 w 174676"/>
                    <a:gd name="connsiteY3" fmla="*/ 2000442 h 2000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2000381">
                      <a:moveTo>
                        <a:pt x="680" y="60"/>
                      </a:moveTo>
                      <a:lnTo>
                        <a:pt x="175357" y="60"/>
                      </a:lnTo>
                      <a:lnTo>
                        <a:pt x="175357" y="2000442"/>
                      </a:lnTo>
                      <a:lnTo>
                        <a:pt x="680" y="2000442"/>
                      </a:lnTo>
                      <a:close/>
                    </a:path>
                  </a:pathLst>
                </a:custGeom>
                <a:solidFill>
                  <a:srgbClr val="FF7F0E">
                    <a:alpha val="75000"/>
                  </a:srgbClr>
                </a:solidFill>
                <a:ln w="647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262" name="Graphique 6">
                <a:extLst>
                  <a:ext uri="{FF2B5EF4-FFF2-40B4-BE49-F238E27FC236}">
                    <a16:creationId xmlns:a16="http://schemas.microsoft.com/office/drawing/2014/main" id="{A244EC4D-D190-4599-B6A0-B07252CB773F}"/>
                  </a:ext>
                </a:extLst>
              </p:cNvPr>
              <p:cNvGrpSpPr/>
              <p:nvPr/>
            </p:nvGrpSpPr>
            <p:grpSpPr>
              <a:xfrm>
                <a:off x="6490327" y="5256853"/>
                <a:ext cx="4056373" cy="111132"/>
                <a:chOff x="6490327" y="5256853"/>
                <a:chExt cx="4056373" cy="111132"/>
              </a:xfrm>
              <a:solidFill>
                <a:srgbClr val="2CA02C">
                  <a:alpha val="75000"/>
                </a:srgbClr>
              </a:solidFill>
            </p:grpSpPr>
            <p:sp>
              <p:nvSpPr>
                <p:cNvPr id="270" name="Forme libre : forme 269">
                  <a:extLst>
                    <a:ext uri="{FF2B5EF4-FFF2-40B4-BE49-F238E27FC236}">
                      <a16:creationId xmlns:a16="http://schemas.microsoft.com/office/drawing/2014/main" id="{3D0B52F2-B269-44D4-968D-530462C944F2}"/>
                    </a:ext>
                  </a:extLst>
                </p:cNvPr>
                <p:cNvSpPr/>
                <p:nvPr/>
              </p:nvSpPr>
              <p:spPr>
                <a:xfrm>
                  <a:off x="6490327" y="5361501"/>
                  <a:ext cx="174676" cy="6484"/>
                </a:xfrm>
                <a:custGeom>
                  <a:avLst/>
                  <a:gdLst>
                    <a:gd name="connsiteX0" fmla="*/ 82 w 174676"/>
                    <a:gd name="connsiteY0" fmla="*/ 60 h 6484"/>
                    <a:gd name="connsiteX1" fmla="*/ 174758 w 174676"/>
                    <a:gd name="connsiteY1" fmla="*/ 60 h 6484"/>
                    <a:gd name="connsiteX2" fmla="*/ 174758 w 174676"/>
                    <a:gd name="connsiteY2" fmla="*/ 6545 h 6484"/>
                    <a:gd name="connsiteX3" fmla="*/ 82 w 174676"/>
                    <a:gd name="connsiteY3" fmla="*/ 6545 h 6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6484">
                      <a:moveTo>
                        <a:pt x="82" y="60"/>
                      </a:moveTo>
                      <a:lnTo>
                        <a:pt x="174758" y="60"/>
                      </a:lnTo>
                      <a:lnTo>
                        <a:pt x="174758" y="6545"/>
                      </a:lnTo>
                      <a:lnTo>
                        <a:pt x="82" y="6545"/>
                      </a:lnTo>
                      <a:close/>
                    </a:path>
                  </a:pathLst>
                </a:custGeom>
                <a:solidFill>
                  <a:srgbClr val="2CA02C">
                    <a:alpha val="75000"/>
                  </a:srgbClr>
                </a:solidFill>
                <a:ln w="6477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71" name="Forme libre : forme 270">
                  <a:extLst>
                    <a:ext uri="{FF2B5EF4-FFF2-40B4-BE49-F238E27FC236}">
                      <a16:creationId xmlns:a16="http://schemas.microsoft.com/office/drawing/2014/main" id="{0648A358-82C0-4581-B240-096BD9ACABA6}"/>
                    </a:ext>
                  </a:extLst>
                </p:cNvPr>
                <p:cNvSpPr/>
                <p:nvPr/>
              </p:nvSpPr>
              <p:spPr>
                <a:xfrm>
                  <a:off x="7266666" y="5312419"/>
                  <a:ext cx="174676" cy="55566"/>
                </a:xfrm>
                <a:custGeom>
                  <a:avLst/>
                  <a:gdLst>
                    <a:gd name="connsiteX0" fmla="*/ 201 w 174676"/>
                    <a:gd name="connsiteY0" fmla="*/ 60 h 55566"/>
                    <a:gd name="connsiteX1" fmla="*/ 174878 w 174676"/>
                    <a:gd name="connsiteY1" fmla="*/ 60 h 55566"/>
                    <a:gd name="connsiteX2" fmla="*/ 174878 w 174676"/>
                    <a:gd name="connsiteY2" fmla="*/ 55626 h 55566"/>
                    <a:gd name="connsiteX3" fmla="*/ 201 w 174676"/>
                    <a:gd name="connsiteY3" fmla="*/ 55626 h 555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55566">
                      <a:moveTo>
                        <a:pt x="201" y="60"/>
                      </a:moveTo>
                      <a:lnTo>
                        <a:pt x="174878" y="60"/>
                      </a:lnTo>
                      <a:lnTo>
                        <a:pt x="174878" y="55626"/>
                      </a:lnTo>
                      <a:lnTo>
                        <a:pt x="201" y="55626"/>
                      </a:lnTo>
                      <a:close/>
                    </a:path>
                  </a:pathLst>
                </a:custGeom>
                <a:solidFill>
                  <a:srgbClr val="2CA02C">
                    <a:alpha val="75000"/>
                  </a:srgbClr>
                </a:solidFill>
                <a:ln w="6477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72" name="Forme libre : forme 271">
                  <a:extLst>
                    <a:ext uri="{FF2B5EF4-FFF2-40B4-BE49-F238E27FC236}">
                      <a16:creationId xmlns:a16="http://schemas.microsoft.com/office/drawing/2014/main" id="{AE57E536-1A51-4C3A-8735-D4BDA6A9C952}"/>
                    </a:ext>
                  </a:extLst>
                </p:cNvPr>
                <p:cNvSpPr/>
                <p:nvPr/>
              </p:nvSpPr>
              <p:spPr>
                <a:xfrm>
                  <a:off x="8043006" y="5256853"/>
                  <a:ext cx="174676" cy="111132"/>
                </a:xfrm>
                <a:custGeom>
                  <a:avLst/>
                  <a:gdLst>
                    <a:gd name="connsiteX0" fmla="*/ 321 w 174676"/>
                    <a:gd name="connsiteY0" fmla="*/ 60 h 111132"/>
                    <a:gd name="connsiteX1" fmla="*/ 174997 w 174676"/>
                    <a:gd name="connsiteY1" fmla="*/ 60 h 111132"/>
                    <a:gd name="connsiteX2" fmla="*/ 174997 w 174676"/>
                    <a:gd name="connsiteY2" fmla="*/ 111192 h 111132"/>
                    <a:gd name="connsiteX3" fmla="*/ 321 w 174676"/>
                    <a:gd name="connsiteY3" fmla="*/ 111192 h 111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111132">
                      <a:moveTo>
                        <a:pt x="321" y="60"/>
                      </a:moveTo>
                      <a:lnTo>
                        <a:pt x="174997" y="60"/>
                      </a:lnTo>
                      <a:lnTo>
                        <a:pt x="174997" y="111192"/>
                      </a:lnTo>
                      <a:lnTo>
                        <a:pt x="321" y="111192"/>
                      </a:lnTo>
                      <a:close/>
                    </a:path>
                  </a:pathLst>
                </a:custGeom>
                <a:solidFill>
                  <a:srgbClr val="2CA02C">
                    <a:alpha val="75000"/>
                  </a:srgbClr>
                </a:solidFill>
                <a:ln w="6477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73" name="Forme libre : forme 272">
                  <a:extLst>
                    <a:ext uri="{FF2B5EF4-FFF2-40B4-BE49-F238E27FC236}">
                      <a16:creationId xmlns:a16="http://schemas.microsoft.com/office/drawing/2014/main" id="{FE572A86-F561-4BE6-82F8-261E75B9E203}"/>
                    </a:ext>
                  </a:extLst>
                </p:cNvPr>
                <p:cNvSpPr/>
                <p:nvPr/>
              </p:nvSpPr>
              <p:spPr>
                <a:xfrm>
                  <a:off x="8819345" y="5361501"/>
                  <a:ext cx="174676" cy="6484"/>
                </a:xfrm>
                <a:custGeom>
                  <a:avLst/>
                  <a:gdLst>
                    <a:gd name="connsiteX0" fmla="*/ 441 w 174676"/>
                    <a:gd name="connsiteY0" fmla="*/ 60 h 6484"/>
                    <a:gd name="connsiteX1" fmla="*/ 175117 w 174676"/>
                    <a:gd name="connsiteY1" fmla="*/ 60 h 6484"/>
                    <a:gd name="connsiteX2" fmla="*/ 175117 w 174676"/>
                    <a:gd name="connsiteY2" fmla="*/ 6545 h 6484"/>
                    <a:gd name="connsiteX3" fmla="*/ 441 w 174676"/>
                    <a:gd name="connsiteY3" fmla="*/ 6545 h 6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6484">
                      <a:moveTo>
                        <a:pt x="441" y="60"/>
                      </a:moveTo>
                      <a:lnTo>
                        <a:pt x="175117" y="60"/>
                      </a:lnTo>
                      <a:lnTo>
                        <a:pt x="175117" y="6545"/>
                      </a:lnTo>
                      <a:lnTo>
                        <a:pt x="441" y="6545"/>
                      </a:lnTo>
                      <a:close/>
                    </a:path>
                  </a:pathLst>
                </a:custGeom>
                <a:solidFill>
                  <a:srgbClr val="2CA02C">
                    <a:alpha val="75000"/>
                  </a:srgbClr>
                </a:solidFill>
                <a:ln w="6477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74" name="Forme libre : forme 273">
                  <a:extLst>
                    <a:ext uri="{FF2B5EF4-FFF2-40B4-BE49-F238E27FC236}">
                      <a16:creationId xmlns:a16="http://schemas.microsoft.com/office/drawing/2014/main" id="{D34AA628-0366-4487-AB3C-A739A39DDEA0}"/>
                    </a:ext>
                  </a:extLst>
                </p:cNvPr>
                <p:cNvSpPr/>
                <p:nvPr/>
              </p:nvSpPr>
              <p:spPr>
                <a:xfrm>
                  <a:off x="9595684" y="5361501"/>
                  <a:ext cx="174676" cy="6484"/>
                </a:xfrm>
                <a:custGeom>
                  <a:avLst/>
                  <a:gdLst>
                    <a:gd name="connsiteX0" fmla="*/ 561 w 174676"/>
                    <a:gd name="connsiteY0" fmla="*/ 60 h 6484"/>
                    <a:gd name="connsiteX1" fmla="*/ 175237 w 174676"/>
                    <a:gd name="connsiteY1" fmla="*/ 60 h 6484"/>
                    <a:gd name="connsiteX2" fmla="*/ 175237 w 174676"/>
                    <a:gd name="connsiteY2" fmla="*/ 6545 h 6484"/>
                    <a:gd name="connsiteX3" fmla="*/ 561 w 174676"/>
                    <a:gd name="connsiteY3" fmla="*/ 6545 h 6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6484">
                      <a:moveTo>
                        <a:pt x="561" y="60"/>
                      </a:moveTo>
                      <a:lnTo>
                        <a:pt x="175237" y="60"/>
                      </a:lnTo>
                      <a:lnTo>
                        <a:pt x="175237" y="6545"/>
                      </a:lnTo>
                      <a:lnTo>
                        <a:pt x="561" y="6545"/>
                      </a:lnTo>
                      <a:close/>
                    </a:path>
                  </a:pathLst>
                </a:custGeom>
                <a:solidFill>
                  <a:srgbClr val="2CA02C">
                    <a:alpha val="75000"/>
                  </a:srgbClr>
                </a:solidFill>
                <a:ln w="6477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75" name="Forme libre : forme 274">
                  <a:extLst>
                    <a:ext uri="{FF2B5EF4-FFF2-40B4-BE49-F238E27FC236}">
                      <a16:creationId xmlns:a16="http://schemas.microsoft.com/office/drawing/2014/main" id="{34F48F10-D194-44A6-ABCB-A4FB83A4B1DA}"/>
                    </a:ext>
                  </a:extLst>
                </p:cNvPr>
                <p:cNvSpPr/>
                <p:nvPr/>
              </p:nvSpPr>
              <p:spPr>
                <a:xfrm>
                  <a:off x="10372024" y="5312419"/>
                  <a:ext cx="174676" cy="55566"/>
                </a:xfrm>
                <a:custGeom>
                  <a:avLst/>
                  <a:gdLst>
                    <a:gd name="connsiteX0" fmla="*/ 680 w 174676"/>
                    <a:gd name="connsiteY0" fmla="*/ 60 h 55566"/>
                    <a:gd name="connsiteX1" fmla="*/ 175357 w 174676"/>
                    <a:gd name="connsiteY1" fmla="*/ 60 h 55566"/>
                    <a:gd name="connsiteX2" fmla="*/ 175357 w 174676"/>
                    <a:gd name="connsiteY2" fmla="*/ 55626 h 55566"/>
                    <a:gd name="connsiteX3" fmla="*/ 680 w 174676"/>
                    <a:gd name="connsiteY3" fmla="*/ 55626 h 555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55566">
                      <a:moveTo>
                        <a:pt x="680" y="60"/>
                      </a:moveTo>
                      <a:lnTo>
                        <a:pt x="175357" y="60"/>
                      </a:lnTo>
                      <a:lnTo>
                        <a:pt x="175357" y="55626"/>
                      </a:lnTo>
                      <a:lnTo>
                        <a:pt x="680" y="55626"/>
                      </a:lnTo>
                      <a:close/>
                    </a:path>
                  </a:pathLst>
                </a:custGeom>
                <a:solidFill>
                  <a:srgbClr val="2CA02C">
                    <a:alpha val="75000"/>
                  </a:srgbClr>
                </a:solidFill>
                <a:ln w="6477" cap="flat">
                  <a:solidFill>
                    <a:srgbClr val="2CA02C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263" name="Graphique 6">
                <a:extLst>
                  <a:ext uri="{FF2B5EF4-FFF2-40B4-BE49-F238E27FC236}">
                    <a16:creationId xmlns:a16="http://schemas.microsoft.com/office/drawing/2014/main" id="{7B7A7712-CC8E-4A02-8AF5-B7841242E484}"/>
                  </a:ext>
                </a:extLst>
              </p:cNvPr>
              <p:cNvGrpSpPr/>
              <p:nvPr/>
            </p:nvGrpSpPr>
            <p:grpSpPr>
              <a:xfrm>
                <a:off x="6314960" y="5145721"/>
                <a:ext cx="4053990" cy="222264"/>
                <a:chOff x="6314960" y="5145721"/>
                <a:chExt cx="4053990" cy="222264"/>
              </a:xfrm>
              <a:solidFill>
                <a:srgbClr val="D62728">
                  <a:alpha val="75000"/>
                </a:srgbClr>
              </a:solidFill>
            </p:grpSpPr>
            <p:sp>
              <p:nvSpPr>
                <p:cNvPr id="264" name="Forme libre : forme 263">
                  <a:extLst>
                    <a:ext uri="{FF2B5EF4-FFF2-40B4-BE49-F238E27FC236}">
                      <a16:creationId xmlns:a16="http://schemas.microsoft.com/office/drawing/2014/main" id="{5E23B639-C3C0-40A8-A421-D9F1E9B5135A}"/>
                    </a:ext>
                  </a:extLst>
                </p:cNvPr>
                <p:cNvSpPr/>
                <p:nvPr/>
              </p:nvSpPr>
              <p:spPr>
                <a:xfrm>
                  <a:off x="6314960" y="5361501"/>
                  <a:ext cx="174676" cy="6484"/>
                </a:xfrm>
                <a:custGeom>
                  <a:avLst/>
                  <a:gdLst>
                    <a:gd name="connsiteX0" fmla="*/ 82 w 174676"/>
                    <a:gd name="connsiteY0" fmla="*/ 60 h 6484"/>
                    <a:gd name="connsiteX1" fmla="*/ 174758 w 174676"/>
                    <a:gd name="connsiteY1" fmla="*/ 60 h 6484"/>
                    <a:gd name="connsiteX2" fmla="*/ 174758 w 174676"/>
                    <a:gd name="connsiteY2" fmla="*/ 6545 h 6484"/>
                    <a:gd name="connsiteX3" fmla="*/ 82 w 174676"/>
                    <a:gd name="connsiteY3" fmla="*/ 6545 h 6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6484">
                      <a:moveTo>
                        <a:pt x="82" y="60"/>
                      </a:moveTo>
                      <a:lnTo>
                        <a:pt x="174758" y="60"/>
                      </a:lnTo>
                      <a:lnTo>
                        <a:pt x="174758" y="6545"/>
                      </a:lnTo>
                      <a:lnTo>
                        <a:pt x="82" y="6545"/>
                      </a:lnTo>
                      <a:close/>
                    </a:path>
                  </a:pathLst>
                </a:custGeom>
                <a:solidFill>
                  <a:srgbClr val="D62728">
                    <a:alpha val="75000"/>
                  </a:srgbClr>
                </a:solidFill>
                <a:ln w="6477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65" name="Forme libre : forme 264">
                  <a:extLst>
                    <a:ext uri="{FF2B5EF4-FFF2-40B4-BE49-F238E27FC236}">
                      <a16:creationId xmlns:a16="http://schemas.microsoft.com/office/drawing/2014/main" id="{FC721349-7054-4D2F-A48F-8BA18640403B}"/>
                    </a:ext>
                  </a:extLst>
                </p:cNvPr>
                <p:cNvSpPr/>
                <p:nvPr/>
              </p:nvSpPr>
              <p:spPr>
                <a:xfrm>
                  <a:off x="7091294" y="5361501"/>
                  <a:ext cx="174676" cy="6484"/>
                </a:xfrm>
                <a:custGeom>
                  <a:avLst/>
                  <a:gdLst>
                    <a:gd name="connsiteX0" fmla="*/ 201 w 174676"/>
                    <a:gd name="connsiteY0" fmla="*/ 60 h 6484"/>
                    <a:gd name="connsiteX1" fmla="*/ 174878 w 174676"/>
                    <a:gd name="connsiteY1" fmla="*/ 60 h 6484"/>
                    <a:gd name="connsiteX2" fmla="*/ 174878 w 174676"/>
                    <a:gd name="connsiteY2" fmla="*/ 6545 h 6484"/>
                    <a:gd name="connsiteX3" fmla="*/ 201 w 174676"/>
                    <a:gd name="connsiteY3" fmla="*/ 6545 h 6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6484">
                      <a:moveTo>
                        <a:pt x="201" y="60"/>
                      </a:moveTo>
                      <a:lnTo>
                        <a:pt x="174878" y="60"/>
                      </a:lnTo>
                      <a:lnTo>
                        <a:pt x="174878" y="6545"/>
                      </a:lnTo>
                      <a:lnTo>
                        <a:pt x="201" y="6545"/>
                      </a:lnTo>
                      <a:close/>
                    </a:path>
                  </a:pathLst>
                </a:custGeom>
                <a:solidFill>
                  <a:srgbClr val="D62728">
                    <a:alpha val="75000"/>
                  </a:srgbClr>
                </a:solidFill>
                <a:ln w="6477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66" name="Forme libre : forme 265">
                  <a:extLst>
                    <a:ext uri="{FF2B5EF4-FFF2-40B4-BE49-F238E27FC236}">
                      <a16:creationId xmlns:a16="http://schemas.microsoft.com/office/drawing/2014/main" id="{1E3EA267-7ACA-485C-BF66-C3BCFA1F0AF2}"/>
                    </a:ext>
                  </a:extLst>
                </p:cNvPr>
                <p:cNvSpPr/>
                <p:nvPr/>
              </p:nvSpPr>
              <p:spPr>
                <a:xfrm>
                  <a:off x="7867637" y="5145721"/>
                  <a:ext cx="174676" cy="222264"/>
                </a:xfrm>
                <a:custGeom>
                  <a:avLst/>
                  <a:gdLst>
                    <a:gd name="connsiteX0" fmla="*/ 321 w 174676"/>
                    <a:gd name="connsiteY0" fmla="*/ 60 h 222264"/>
                    <a:gd name="connsiteX1" fmla="*/ 174997 w 174676"/>
                    <a:gd name="connsiteY1" fmla="*/ 60 h 222264"/>
                    <a:gd name="connsiteX2" fmla="*/ 174997 w 174676"/>
                    <a:gd name="connsiteY2" fmla="*/ 222325 h 222264"/>
                    <a:gd name="connsiteX3" fmla="*/ 321 w 174676"/>
                    <a:gd name="connsiteY3" fmla="*/ 222325 h 222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222264">
                      <a:moveTo>
                        <a:pt x="321" y="60"/>
                      </a:moveTo>
                      <a:lnTo>
                        <a:pt x="174997" y="60"/>
                      </a:lnTo>
                      <a:lnTo>
                        <a:pt x="174997" y="222325"/>
                      </a:lnTo>
                      <a:lnTo>
                        <a:pt x="321" y="222325"/>
                      </a:lnTo>
                      <a:close/>
                    </a:path>
                  </a:pathLst>
                </a:custGeom>
                <a:solidFill>
                  <a:srgbClr val="D62728">
                    <a:alpha val="75000"/>
                  </a:srgbClr>
                </a:solidFill>
                <a:ln w="6477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67" name="Forme libre : forme 266">
                  <a:extLst>
                    <a:ext uri="{FF2B5EF4-FFF2-40B4-BE49-F238E27FC236}">
                      <a16:creationId xmlns:a16="http://schemas.microsoft.com/office/drawing/2014/main" id="{2BCF4E95-3F6D-40FE-87AB-0AEE597535D4}"/>
                    </a:ext>
                  </a:extLst>
                </p:cNvPr>
                <p:cNvSpPr/>
                <p:nvPr/>
              </p:nvSpPr>
              <p:spPr>
                <a:xfrm>
                  <a:off x="8643981" y="5312419"/>
                  <a:ext cx="174676" cy="55566"/>
                </a:xfrm>
                <a:custGeom>
                  <a:avLst/>
                  <a:gdLst>
                    <a:gd name="connsiteX0" fmla="*/ 441 w 174676"/>
                    <a:gd name="connsiteY0" fmla="*/ 60 h 55566"/>
                    <a:gd name="connsiteX1" fmla="*/ 175117 w 174676"/>
                    <a:gd name="connsiteY1" fmla="*/ 60 h 55566"/>
                    <a:gd name="connsiteX2" fmla="*/ 175117 w 174676"/>
                    <a:gd name="connsiteY2" fmla="*/ 55626 h 55566"/>
                    <a:gd name="connsiteX3" fmla="*/ 441 w 174676"/>
                    <a:gd name="connsiteY3" fmla="*/ 55626 h 555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55566">
                      <a:moveTo>
                        <a:pt x="441" y="60"/>
                      </a:moveTo>
                      <a:lnTo>
                        <a:pt x="175117" y="60"/>
                      </a:lnTo>
                      <a:lnTo>
                        <a:pt x="175117" y="55626"/>
                      </a:lnTo>
                      <a:lnTo>
                        <a:pt x="441" y="55626"/>
                      </a:lnTo>
                      <a:close/>
                    </a:path>
                  </a:pathLst>
                </a:custGeom>
                <a:solidFill>
                  <a:srgbClr val="D62728">
                    <a:alpha val="75000"/>
                  </a:srgbClr>
                </a:solidFill>
                <a:ln w="6477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68" name="Forme libre : forme 267">
                  <a:extLst>
                    <a:ext uri="{FF2B5EF4-FFF2-40B4-BE49-F238E27FC236}">
                      <a16:creationId xmlns:a16="http://schemas.microsoft.com/office/drawing/2014/main" id="{F737BCE3-1460-4B9F-9E5E-B9BCB7BEE762}"/>
                    </a:ext>
                  </a:extLst>
                </p:cNvPr>
                <p:cNvSpPr/>
                <p:nvPr/>
              </p:nvSpPr>
              <p:spPr>
                <a:xfrm>
                  <a:off x="9422696" y="5361501"/>
                  <a:ext cx="174676" cy="6484"/>
                </a:xfrm>
                <a:custGeom>
                  <a:avLst/>
                  <a:gdLst>
                    <a:gd name="connsiteX0" fmla="*/ 561 w 174676"/>
                    <a:gd name="connsiteY0" fmla="*/ 60 h 6484"/>
                    <a:gd name="connsiteX1" fmla="*/ 175237 w 174676"/>
                    <a:gd name="connsiteY1" fmla="*/ 60 h 6484"/>
                    <a:gd name="connsiteX2" fmla="*/ 175237 w 174676"/>
                    <a:gd name="connsiteY2" fmla="*/ 6545 h 6484"/>
                    <a:gd name="connsiteX3" fmla="*/ 561 w 174676"/>
                    <a:gd name="connsiteY3" fmla="*/ 6545 h 6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6484">
                      <a:moveTo>
                        <a:pt x="561" y="60"/>
                      </a:moveTo>
                      <a:lnTo>
                        <a:pt x="175237" y="60"/>
                      </a:lnTo>
                      <a:lnTo>
                        <a:pt x="175237" y="6545"/>
                      </a:lnTo>
                      <a:lnTo>
                        <a:pt x="561" y="6545"/>
                      </a:lnTo>
                      <a:close/>
                    </a:path>
                  </a:pathLst>
                </a:custGeom>
                <a:solidFill>
                  <a:srgbClr val="D62728">
                    <a:alpha val="75000"/>
                  </a:srgbClr>
                </a:solidFill>
                <a:ln w="6477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69" name="Forme libre : forme 268">
                  <a:extLst>
                    <a:ext uri="{FF2B5EF4-FFF2-40B4-BE49-F238E27FC236}">
                      <a16:creationId xmlns:a16="http://schemas.microsoft.com/office/drawing/2014/main" id="{20300A2A-BA45-4667-919A-E68E5EBB6F54}"/>
                    </a:ext>
                  </a:extLst>
                </p:cNvPr>
                <p:cNvSpPr/>
                <p:nvPr/>
              </p:nvSpPr>
              <p:spPr>
                <a:xfrm>
                  <a:off x="10194274" y="5361501"/>
                  <a:ext cx="174676" cy="6484"/>
                </a:xfrm>
                <a:custGeom>
                  <a:avLst/>
                  <a:gdLst>
                    <a:gd name="connsiteX0" fmla="*/ 680 w 174676"/>
                    <a:gd name="connsiteY0" fmla="*/ 60 h 6484"/>
                    <a:gd name="connsiteX1" fmla="*/ 175357 w 174676"/>
                    <a:gd name="connsiteY1" fmla="*/ 60 h 6484"/>
                    <a:gd name="connsiteX2" fmla="*/ 175357 w 174676"/>
                    <a:gd name="connsiteY2" fmla="*/ 6545 h 6484"/>
                    <a:gd name="connsiteX3" fmla="*/ 680 w 174676"/>
                    <a:gd name="connsiteY3" fmla="*/ 6545 h 6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676" h="6484">
                      <a:moveTo>
                        <a:pt x="680" y="60"/>
                      </a:moveTo>
                      <a:lnTo>
                        <a:pt x="175357" y="60"/>
                      </a:lnTo>
                      <a:lnTo>
                        <a:pt x="175357" y="6545"/>
                      </a:lnTo>
                      <a:lnTo>
                        <a:pt x="680" y="6545"/>
                      </a:lnTo>
                      <a:close/>
                    </a:path>
                  </a:pathLst>
                </a:custGeom>
                <a:solidFill>
                  <a:srgbClr val="D62728">
                    <a:alpha val="75000"/>
                  </a:srgbClr>
                </a:solidFill>
                <a:ln w="6477" cap="flat">
                  <a:solidFill>
                    <a:srgbClr val="D62728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164" name="Graphique 6">
              <a:extLst>
                <a:ext uri="{FF2B5EF4-FFF2-40B4-BE49-F238E27FC236}">
                  <a16:creationId xmlns:a16="http://schemas.microsoft.com/office/drawing/2014/main" id="{376EF916-6CCE-461E-A715-D4A144CBF4E3}"/>
                </a:ext>
              </a:extLst>
            </p:cNvPr>
            <p:cNvGrpSpPr/>
            <p:nvPr/>
          </p:nvGrpSpPr>
          <p:grpSpPr>
            <a:xfrm>
              <a:off x="9129467" y="2473101"/>
              <a:ext cx="879199" cy="403875"/>
              <a:chOff x="9129467" y="2473101"/>
              <a:chExt cx="879199" cy="403875"/>
            </a:xfrm>
          </p:grpSpPr>
          <p:grpSp>
            <p:nvGrpSpPr>
              <p:cNvPr id="248" name="Graphique 6">
                <a:extLst>
                  <a:ext uri="{FF2B5EF4-FFF2-40B4-BE49-F238E27FC236}">
                    <a16:creationId xmlns:a16="http://schemas.microsoft.com/office/drawing/2014/main" id="{C0F5362A-2791-4C40-B0F7-E0DD01A57895}"/>
                  </a:ext>
                </a:extLst>
              </p:cNvPr>
              <p:cNvGrpSpPr/>
              <p:nvPr/>
            </p:nvGrpSpPr>
            <p:grpSpPr>
              <a:xfrm>
                <a:off x="9129467" y="2473101"/>
                <a:ext cx="352136" cy="230832"/>
                <a:chOff x="9129467" y="2473101"/>
                <a:chExt cx="352136" cy="230832"/>
              </a:xfrm>
            </p:grpSpPr>
            <p:sp>
              <p:nvSpPr>
                <p:cNvPr id="258" name="Forme libre : forme 257">
                  <a:extLst>
                    <a:ext uri="{FF2B5EF4-FFF2-40B4-BE49-F238E27FC236}">
                      <a16:creationId xmlns:a16="http://schemas.microsoft.com/office/drawing/2014/main" id="{06E5B870-71B0-4313-84BF-EC9A2978B89B}"/>
                    </a:ext>
                  </a:extLst>
                </p:cNvPr>
                <p:cNvSpPr/>
                <p:nvPr/>
              </p:nvSpPr>
              <p:spPr>
                <a:xfrm>
                  <a:off x="9129467" y="2490914"/>
                  <a:ext cx="99277" cy="105893"/>
                </a:xfrm>
                <a:custGeom>
                  <a:avLst/>
                  <a:gdLst>
                    <a:gd name="connsiteX0" fmla="*/ 65464 w 64845"/>
                    <a:gd name="connsiteY0" fmla="*/ 32468 h 64845"/>
                    <a:gd name="connsiteX1" fmla="*/ 33042 w 64845"/>
                    <a:gd name="connsiteY1" fmla="*/ 64891 h 64845"/>
                    <a:gd name="connsiteX2" fmla="*/ 619 w 64845"/>
                    <a:gd name="connsiteY2" fmla="*/ 32468 h 64845"/>
                    <a:gd name="connsiteX3" fmla="*/ 33042 w 64845"/>
                    <a:gd name="connsiteY3" fmla="*/ 45 h 64845"/>
                    <a:gd name="connsiteX4" fmla="*/ 65464 w 64845"/>
                    <a:gd name="connsiteY4" fmla="*/ 32468 h 64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45" h="64845">
                      <a:moveTo>
                        <a:pt x="65464" y="32468"/>
                      </a:moveTo>
                      <a:cubicBezTo>
                        <a:pt x="65464" y="50375"/>
                        <a:pt x="50948" y="64891"/>
                        <a:pt x="33042" y="64891"/>
                      </a:cubicBezTo>
                      <a:cubicBezTo>
                        <a:pt x="15135" y="64891"/>
                        <a:pt x="619" y="50375"/>
                        <a:pt x="619" y="32468"/>
                      </a:cubicBezTo>
                      <a:cubicBezTo>
                        <a:pt x="619" y="14561"/>
                        <a:pt x="15135" y="45"/>
                        <a:pt x="33042" y="45"/>
                      </a:cubicBezTo>
                      <a:cubicBezTo>
                        <a:pt x="50948" y="45"/>
                        <a:pt x="65464" y="14561"/>
                        <a:pt x="65464" y="32468"/>
                      </a:cubicBezTo>
                      <a:close/>
                    </a:path>
                  </a:pathLst>
                </a:custGeom>
                <a:solidFill>
                  <a:srgbClr val="1F77B4"/>
                </a:solidFill>
                <a:ln w="12954" cap="flat">
                  <a:solidFill>
                    <a:srgbClr val="1F77B4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59" name="ZoneTexte 258">
                  <a:extLst>
                    <a:ext uri="{FF2B5EF4-FFF2-40B4-BE49-F238E27FC236}">
                      <a16:creationId xmlns:a16="http://schemas.microsoft.com/office/drawing/2014/main" id="{E004CAEC-91CE-441C-9E5F-FFFC207D242B}"/>
                    </a:ext>
                  </a:extLst>
                </p:cNvPr>
                <p:cNvSpPr txBox="1"/>
                <p:nvPr/>
              </p:nvSpPr>
              <p:spPr>
                <a:xfrm>
                  <a:off x="9168697" y="2473101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132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24</a:t>
                  </a:r>
                </a:p>
              </p:txBody>
            </p:sp>
          </p:grpSp>
          <p:grpSp>
            <p:nvGrpSpPr>
              <p:cNvPr id="249" name="Graphique 6">
                <a:extLst>
                  <a:ext uri="{FF2B5EF4-FFF2-40B4-BE49-F238E27FC236}">
                    <a16:creationId xmlns:a16="http://schemas.microsoft.com/office/drawing/2014/main" id="{96AEFAA8-E0EC-4F35-A3BE-91F212CEE2B8}"/>
                  </a:ext>
                </a:extLst>
              </p:cNvPr>
              <p:cNvGrpSpPr/>
              <p:nvPr/>
            </p:nvGrpSpPr>
            <p:grpSpPr>
              <a:xfrm>
                <a:off x="9656473" y="2644990"/>
                <a:ext cx="352193" cy="230832"/>
                <a:chOff x="9656473" y="2644990"/>
                <a:chExt cx="352193" cy="230832"/>
              </a:xfrm>
            </p:grpSpPr>
            <p:sp>
              <p:nvSpPr>
                <p:cNvPr id="256" name="Forme libre : forme 255">
                  <a:extLst>
                    <a:ext uri="{FF2B5EF4-FFF2-40B4-BE49-F238E27FC236}">
                      <a16:creationId xmlns:a16="http://schemas.microsoft.com/office/drawing/2014/main" id="{8A1EB940-B814-45A8-A596-0A121AD3D094}"/>
                    </a:ext>
                  </a:extLst>
                </p:cNvPr>
                <p:cNvSpPr/>
                <p:nvPr/>
              </p:nvSpPr>
              <p:spPr>
                <a:xfrm>
                  <a:off x="9656473" y="2665618"/>
                  <a:ext cx="92381" cy="98961"/>
                </a:xfrm>
                <a:custGeom>
                  <a:avLst/>
                  <a:gdLst>
                    <a:gd name="connsiteX0" fmla="*/ 65510 w 64845"/>
                    <a:gd name="connsiteY0" fmla="*/ 32468 h 64845"/>
                    <a:gd name="connsiteX1" fmla="*/ 33087 w 64845"/>
                    <a:gd name="connsiteY1" fmla="*/ 64891 h 64845"/>
                    <a:gd name="connsiteX2" fmla="*/ 664 w 64845"/>
                    <a:gd name="connsiteY2" fmla="*/ 32468 h 64845"/>
                    <a:gd name="connsiteX3" fmla="*/ 33087 w 64845"/>
                    <a:gd name="connsiteY3" fmla="*/ 45 h 64845"/>
                    <a:gd name="connsiteX4" fmla="*/ 65510 w 64845"/>
                    <a:gd name="connsiteY4" fmla="*/ 32468 h 64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45" h="64845">
                      <a:moveTo>
                        <a:pt x="65510" y="32468"/>
                      </a:moveTo>
                      <a:cubicBezTo>
                        <a:pt x="65510" y="50375"/>
                        <a:pt x="50994" y="64891"/>
                        <a:pt x="33087" y="64891"/>
                      </a:cubicBezTo>
                      <a:cubicBezTo>
                        <a:pt x="15180" y="64891"/>
                        <a:pt x="664" y="50375"/>
                        <a:pt x="664" y="32468"/>
                      </a:cubicBezTo>
                      <a:cubicBezTo>
                        <a:pt x="664" y="14561"/>
                        <a:pt x="15180" y="45"/>
                        <a:pt x="33087" y="45"/>
                      </a:cubicBezTo>
                      <a:cubicBezTo>
                        <a:pt x="50994" y="45"/>
                        <a:pt x="65510" y="14561"/>
                        <a:pt x="65510" y="32468"/>
                      </a:cubicBezTo>
                      <a:close/>
                    </a:path>
                  </a:pathLst>
                </a:custGeom>
                <a:solidFill>
                  <a:srgbClr val="FF7F0E"/>
                </a:solidFill>
                <a:ln w="12954" cap="flat">
                  <a:solidFill>
                    <a:srgbClr val="FF7F0E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57" name="ZoneTexte 256">
                  <a:extLst>
                    <a:ext uri="{FF2B5EF4-FFF2-40B4-BE49-F238E27FC236}">
                      <a16:creationId xmlns:a16="http://schemas.microsoft.com/office/drawing/2014/main" id="{4B039360-6826-4FB1-883E-CB1410B534A5}"/>
                    </a:ext>
                  </a:extLst>
                </p:cNvPr>
                <p:cNvSpPr txBox="1"/>
                <p:nvPr/>
              </p:nvSpPr>
              <p:spPr>
                <a:xfrm>
                  <a:off x="9695760" y="2644990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132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35</a:t>
                  </a:r>
                </a:p>
              </p:txBody>
            </p:sp>
          </p:grpSp>
          <p:grpSp>
            <p:nvGrpSpPr>
              <p:cNvPr id="250" name="Graphique 6">
                <a:extLst>
                  <a:ext uri="{FF2B5EF4-FFF2-40B4-BE49-F238E27FC236}">
                    <a16:creationId xmlns:a16="http://schemas.microsoft.com/office/drawing/2014/main" id="{2FEC73AC-4CBE-497D-A252-6819DB61774E}"/>
                  </a:ext>
                </a:extLst>
              </p:cNvPr>
              <p:cNvGrpSpPr/>
              <p:nvPr/>
            </p:nvGrpSpPr>
            <p:grpSpPr>
              <a:xfrm>
                <a:off x="9643407" y="2474906"/>
                <a:ext cx="364491" cy="230832"/>
                <a:chOff x="9643407" y="2474906"/>
                <a:chExt cx="364491" cy="230832"/>
              </a:xfrm>
            </p:grpSpPr>
            <p:sp>
              <p:nvSpPr>
                <p:cNvPr id="254" name="Forme libre : forme 253">
                  <a:extLst>
                    <a:ext uri="{FF2B5EF4-FFF2-40B4-BE49-F238E27FC236}">
                      <a16:creationId xmlns:a16="http://schemas.microsoft.com/office/drawing/2014/main" id="{00D4F0D5-1651-4C4E-A843-5081783B2203}"/>
                    </a:ext>
                  </a:extLst>
                </p:cNvPr>
                <p:cNvSpPr/>
                <p:nvPr/>
              </p:nvSpPr>
              <p:spPr>
                <a:xfrm>
                  <a:off x="9643407" y="2483744"/>
                  <a:ext cx="105916" cy="106578"/>
                </a:xfrm>
                <a:custGeom>
                  <a:avLst/>
                  <a:gdLst>
                    <a:gd name="connsiteX0" fmla="*/ 65555 w 64845"/>
                    <a:gd name="connsiteY0" fmla="*/ 32468 h 64845"/>
                    <a:gd name="connsiteX1" fmla="*/ 33132 w 64845"/>
                    <a:gd name="connsiteY1" fmla="*/ 64891 h 64845"/>
                    <a:gd name="connsiteX2" fmla="*/ 709 w 64845"/>
                    <a:gd name="connsiteY2" fmla="*/ 32468 h 64845"/>
                    <a:gd name="connsiteX3" fmla="*/ 33132 w 64845"/>
                    <a:gd name="connsiteY3" fmla="*/ 45 h 64845"/>
                    <a:gd name="connsiteX4" fmla="*/ 65555 w 64845"/>
                    <a:gd name="connsiteY4" fmla="*/ 32468 h 64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45" h="64845">
                      <a:moveTo>
                        <a:pt x="65555" y="32468"/>
                      </a:moveTo>
                      <a:cubicBezTo>
                        <a:pt x="65555" y="50375"/>
                        <a:pt x="51039" y="64891"/>
                        <a:pt x="33132" y="64891"/>
                      </a:cubicBezTo>
                      <a:cubicBezTo>
                        <a:pt x="15226" y="64891"/>
                        <a:pt x="709" y="50375"/>
                        <a:pt x="709" y="32468"/>
                      </a:cubicBezTo>
                      <a:cubicBezTo>
                        <a:pt x="709" y="14561"/>
                        <a:pt x="15226" y="45"/>
                        <a:pt x="33132" y="45"/>
                      </a:cubicBezTo>
                      <a:cubicBezTo>
                        <a:pt x="51039" y="45"/>
                        <a:pt x="65555" y="14561"/>
                        <a:pt x="65555" y="32468"/>
                      </a:cubicBezTo>
                      <a:close/>
                    </a:path>
                  </a:pathLst>
                </a:custGeom>
                <a:solidFill>
                  <a:srgbClr val="2CA02C"/>
                </a:solidFill>
                <a:ln w="12954" cap="flat">
                  <a:solidFill>
                    <a:srgbClr val="2CA02C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55" name="ZoneTexte 254">
                  <a:extLst>
                    <a:ext uri="{FF2B5EF4-FFF2-40B4-BE49-F238E27FC236}">
                      <a16:creationId xmlns:a16="http://schemas.microsoft.com/office/drawing/2014/main" id="{85CEE7E0-4675-4C0B-8D04-C90D0564CAE2}"/>
                    </a:ext>
                  </a:extLst>
                </p:cNvPr>
                <p:cNvSpPr txBox="1"/>
                <p:nvPr/>
              </p:nvSpPr>
              <p:spPr>
                <a:xfrm>
                  <a:off x="9694992" y="2474906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132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32</a:t>
                  </a:r>
                </a:p>
              </p:txBody>
            </p:sp>
          </p:grpSp>
          <p:grpSp>
            <p:nvGrpSpPr>
              <p:cNvPr id="251" name="Graphique 6">
                <a:extLst>
                  <a:ext uri="{FF2B5EF4-FFF2-40B4-BE49-F238E27FC236}">
                    <a16:creationId xmlns:a16="http://schemas.microsoft.com/office/drawing/2014/main" id="{3B1CE2D5-61E3-48B8-981C-B955A1FBE35B}"/>
                  </a:ext>
                </a:extLst>
              </p:cNvPr>
              <p:cNvGrpSpPr/>
              <p:nvPr/>
            </p:nvGrpSpPr>
            <p:grpSpPr>
              <a:xfrm>
                <a:off x="9139525" y="2646144"/>
                <a:ext cx="348562" cy="230832"/>
                <a:chOff x="9139525" y="2646144"/>
                <a:chExt cx="348562" cy="230832"/>
              </a:xfrm>
            </p:grpSpPr>
            <p:sp>
              <p:nvSpPr>
                <p:cNvPr id="252" name="Forme libre : forme 251">
                  <a:extLst>
                    <a:ext uri="{FF2B5EF4-FFF2-40B4-BE49-F238E27FC236}">
                      <a16:creationId xmlns:a16="http://schemas.microsoft.com/office/drawing/2014/main" id="{5A4D234D-D488-47C3-9403-45045CCF007B}"/>
                    </a:ext>
                  </a:extLst>
                </p:cNvPr>
                <p:cNvSpPr/>
                <p:nvPr/>
              </p:nvSpPr>
              <p:spPr>
                <a:xfrm>
                  <a:off x="9139525" y="2674872"/>
                  <a:ext cx="95591" cy="92609"/>
                </a:xfrm>
                <a:custGeom>
                  <a:avLst/>
                  <a:gdLst>
                    <a:gd name="connsiteX0" fmla="*/ 65600 w 64845"/>
                    <a:gd name="connsiteY0" fmla="*/ 32468 h 64845"/>
                    <a:gd name="connsiteX1" fmla="*/ 33178 w 64845"/>
                    <a:gd name="connsiteY1" fmla="*/ 64891 h 64845"/>
                    <a:gd name="connsiteX2" fmla="*/ 755 w 64845"/>
                    <a:gd name="connsiteY2" fmla="*/ 32468 h 64845"/>
                    <a:gd name="connsiteX3" fmla="*/ 33178 w 64845"/>
                    <a:gd name="connsiteY3" fmla="*/ 45 h 64845"/>
                    <a:gd name="connsiteX4" fmla="*/ 65600 w 64845"/>
                    <a:gd name="connsiteY4" fmla="*/ 32468 h 64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45" h="64845">
                      <a:moveTo>
                        <a:pt x="65600" y="32468"/>
                      </a:moveTo>
                      <a:cubicBezTo>
                        <a:pt x="65600" y="50375"/>
                        <a:pt x="51084" y="64891"/>
                        <a:pt x="33178" y="64891"/>
                      </a:cubicBezTo>
                      <a:cubicBezTo>
                        <a:pt x="15271" y="64891"/>
                        <a:pt x="755" y="50375"/>
                        <a:pt x="755" y="32468"/>
                      </a:cubicBezTo>
                      <a:cubicBezTo>
                        <a:pt x="755" y="14561"/>
                        <a:pt x="15271" y="45"/>
                        <a:pt x="33178" y="45"/>
                      </a:cubicBezTo>
                      <a:cubicBezTo>
                        <a:pt x="51084" y="45"/>
                        <a:pt x="65600" y="14561"/>
                        <a:pt x="65600" y="32468"/>
                      </a:cubicBezTo>
                      <a:close/>
                    </a:path>
                  </a:pathLst>
                </a:custGeom>
                <a:solidFill>
                  <a:srgbClr val="D62728"/>
                </a:solidFill>
                <a:ln w="12954" cap="flat">
                  <a:solidFill>
                    <a:srgbClr val="D62728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53" name="ZoneTexte 252">
                  <a:extLst>
                    <a:ext uri="{FF2B5EF4-FFF2-40B4-BE49-F238E27FC236}">
                      <a16:creationId xmlns:a16="http://schemas.microsoft.com/office/drawing/2014/main" id="{919DACFE-BF52-45A9-8966-DD9684CBE2E9}"/>
                    </a:ext>
                  </a:extLst>
                </p:cNvPr>
                <p:cNvSpPr txBox="1"/>
                <p:nvPr/>
              </p:nvSpPr>
              <p:spPr>
                <a:xfrm>
                  <a:off x="9175181" y="2646144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1321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28</a:t>
                  </a:r>
                </a:p>
              </p:txBody>
            </p:sp>
          </p:grpSp>
        </p:grpSp>
      </p:grpSp>
      <p:sp>
        <p:nvSpPr>
          <p:cNvPr id="289" name="ZoneTexte 288">
            <a:extLst>
              <a:ext uri="{FF2B5EF4-FFF2-40B4-BE49-F238E27FC236}">
                <a16:creationId xmlns:a16="http://schemas.microsoft.com/office/drawing/2014/main" id="{12B73C15-F6CD-458F-B62C-1D13B0CCB455}"/>
              </a:ext>
            </a:extLst>
          </p:cNvPr>
          <p:cNvSpPr txBox="1"/>
          <p:nvPr/>
        </p:nvSpPr>
        <p:spPr>
          <a:xfrm>
            <a:off x="4446627" y="6056199"/>
            <a:ext cx="321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Répartition inégale selon les services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3D8C50F-E849-477E-9C8D-4B1C83A84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9791" y="6156196"/>
            <a:ext cx="408467" cy="9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115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609560D1-EE7A-4C6C-9025-9CAE595101B8}"/>
              </a:ext>
            </a:extLst>
          </p:cNvPr>
          <p:cNvGrpSpPr/>
          <p:nvPr/>
        </p:nvGrpSpPr>
        <p:grpSpPr>
          <a:xfrm>
            <a:off x="2837280" y="2486450"/>
            <a:ext cx="4391025" cy="3486150"/>
            <a:chOff x="2881525" y="2421116"/>
            <a:chExt cx="4391025" cy="3486150"/>
          </a:xfrm>
        </p:grpSpPr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CF42B6F6-5B11-4BBA-A870-437FDCB236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9063" t="36666" r="34922" b="12500"/>
            <a:stretch/>
          </p:blipFill>
          <p:spPr>
            <a:xfrm>
              <a:off x="2881525" y="2421116"/>
              <a:ext cx="4391025" cy="3486150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3E925BAB-06B9-4D0C-930F-7B769F0586C6}"/>
                </a:ext>
              </a:extLst>
            </p:cNvPr>
            <p:cNvSpPr txBox="1"/>
            <p:nvPr/>
          </p:nvSpPr>
          <p:spPr>
            <a:xfrm>
              <a:off x="4042596" y="4916891"/>
              <a:ext cx="504000" cy="12311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tIns="0" bIns="0" rtlCol="0">
              <a:spAutoFit/>
            </a:bodyPr>
            <a:lstStyle/>
            <a:p>
              <a:r>
                <a:rPr lang="fr-FR" sz="800" b="1">
                  <a:latin typeface="Arial Narrow" panose="020B0606020202030204" pitchFamily="34" charset="0"/>
                </a:rPr>
                <a:t>genre</a:t>
              </a:r>
            </a:p>
          </p:txBody>
        </p: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3ED77F61-4FAE-4996-8161-4BFBF99DF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38" y="753184"/>
            <a:ext cx="474765" cy="474765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A289254C-163D-407E-ACD6-C95A956F0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864" y="503656"/>
            <a:ext cx="10058400" cy="724293"/>
          </a:xfrm>
        </p:spPr>
        <p:txBody>
          <a:bodyPr>
            <a:normAutofit/>
          </a:bodyPr>
          <a:lstStyle/>
          <a:p>
            <a:r>
              <a:rPr lang="fr-FR" sz="3000"/>
              <a:t>Workflow : domaine Rémunération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7ABC0CF-793B-4F75-961B-1373D76B33B6}"/>
              </a:ext>
            </a:extLst>
          </p:cNvPr>
          <p:cNvSpPr txBox="1"/>
          <p:nvPr/>
        </p:nvSpPr>
        <p:spPr>
          <a:xfrm>
            <a:off x="1186871" y="2967335"/>
            <a:ext cx="1147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Id_salarié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Ancienneté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Salaire de base 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% variable_moyen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Sexe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442C283-08D3-4D0A-8F1B-2B61D99731B2}"/>
              </a:ext>
            </a:extLst>
          </p:cNvPr>
          <p:cNvSpPr txBox="1"/>
          <p:nvPr/>
        </p:nvSpPr>
        <p:spPr>
          <a:xfrm>
            <a:off x="4042596" y="1648983"/>
            <a:ext cx="312512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: service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pivot : sexe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Aggregation :  salaire base mean et % variable mean</a:t>
            </a:r>
          </a:p>
        </p:txBody>
      </p:sp>
      <p:sp>
        <p:nvSpPr>
          <p:cNvPr id="5" name="Flèche : bas 4">
            <a:extLst>
              <a:ext uri="{FF2B5EF4-FFF2-40B4-BE49-F238E27FC236}">
                <a16:creationId xmlns:a16="http://schemas.microsoft.com/office/drawing/2014/main" id="{6725D16E-B953-4969-AF9D-D91138456BD0}"/>
              </a:ext>
            </a:extLst>
          </p:cNvPr>
          <p:cNvSpPr/>
          <p:nvPr/>
        </p:nvSpPr>
        <p:spPr>
          <a:xfrm rot="5400000">
            <a:off x="2605679" y="2935086"/>
            <a:ext cx="92527" cy="6345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Flèche : bas 9">
            <a:extLst>
              <a:ext uri="{FF2B5EF4-FFF2-40B4-BE49-F238E27FC236}">
                <a16:creationId xmlns:a16="http://schemas.microsoft.com/office/drawing/2014/main" id="{1208EDF6-CEC9-4C68-8AB6-2FB333D78DC9}"/>
              </a:ext>
            </a:extLst>
          </p:cNvPr>
          <p:cNvSpPr/>
          <p:nvPr/>
        </p:nvSpPr>
        <p:spPr>
          <a:xfrm rot="10800000">
            <a:off x="4261493" y="2232535"/>
            <a:ext cx="80951" cy="50782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5282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10C02FC9-EBB9-4043-A884-2417E8D8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207" y="667224"/>
            <a:ext cx="3783923" cy="674042"/>
          </a:xfrm>
        </p:spPr>
        <p:txBody>
          <a:bodyPr>
            <a:normAutofit/>
          </a:bodyPr>
          <a:lstStyle/>
          <a:p>
            <a:r>
              <a:rPr lang="fr-FR" sz="3000"/>
              <a:t>Rémunération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41D00BF-FE0F-4419-AE18-323B787F1390}"/>
              </a:ext>
            </a:extLst>
          </p:cNvPr>
          <p:cNvSpPr txBox="1"/>
          <p:nvPr/>
        </p:nvSpPr>
        <p:spPr>
          <a:xfrm>
            <a:off x="2995516" y="1949709"/>
            <a:ext cx="21691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Salaire moyen selon le genre</a:t>
            </a:r>
          </a:p>
        </p:txBody>
      </p:sp>
      <p:grpSp>
        <p:nvGrpSpPr>
          <p:cNvPr id="10" name="Graphique 2">
            <a:extLst>
              <a:ext uri="{FF2B5EF4-FFF2-40B4-BE49-F238E27FC236}">
                <a16:creationId xmlns:a16="http://schemas.microsoft.com/office/drawing/2014/main" id="{7C870507-45F9-4387-B236-78E81571DF87}"/>
              </a:ext>
            </a:extLst>
          </p:cNvPr>
          <p:cNvGrpSpPr/>
          <p:nvPr/>
        </p:nvGrpSpPr>
        <p:grpSpPr>
          <a:xfrm>
            <a:off x="2556371" y="2532982"/>
            <a:ext cx="3858351" cy="3149170"/>
            <a:chOff x="667312" y="2492021"/>
            <a:chExt cx="4971486" cy="3398045"/>
          </a:xfrm>
        </p:grpSpPr>
        <p:grpSp>
          <p:nvGrpSpPr>
            <p:cNvPr id="11" name="Graphique 2">
              <a:extLst>
                <a:ext uri="{FF2B5EF4-FFF2-40B4-BE49-F238E27FC236}">
                  <a16:creationId xmlns:a16="http://schemas.microsoft.com/office/drawing/2014/main" id="{6FF20270-1520-44B3-B4EA-9A2E80745C45}"/>
                </a:ext>
              </a:extLst>
            </p:cNvPr>
            <p:cNvGrpSpPr/>
            <p:nvPr/>
          </p:nvGrpSpPr>
          <p:grpSpPr>
            <a:xfrm>
              <a:off x="1340560" y="2492021"/>
              <a:ext cx="4298238" cy="3398045"/>
              <a:chOff x="1340560" y="2492021"/>
              <a:chExt cx="4298238" cy="3398045"/>
            </a:xfrm>
          </p:grpSpPr>
          <p:grpSp>
            <p:nvGrpSpPr>
              <p:cNvPr id="12" name="Graphique 2">
                <a:extLst>
                  <a:ext uri="{FF2B5EF4-FFF2-40B4-BE49-F238E27FC236}">
                    <a16:creationId xmlns:a16="http://schemas.microsoft.com/office/drawing/2014/main" id="{26FA4072-D6AA-495C-99A9-6F6FA6848A09}"/>
                  </a:ext>
                </a:extLst>
              </p:cNvPr>
              <p:cNvGrpSpPr/>
              <p:nvPr/>
            </p:nvGrpSpPr>
            <p:grpSpPr>
              <a:xfrm>
                <a:off x="2341033" y="2492021"/>
                <a:ext cx="225023" cy="3348787"/>
                <a:chOff x="2341033" y="2492021"/>
                <a:chExt cx="225023" cy="3348787"/>
              </a:xfrm>
              <a:solidFill>
                <a:srgbClr val="000000"/>
              </a:solidFill>
            </p:grpSpPr>
            <p:sp>
              <p:nvSpPr>
                <p:cNvPr id="13" name="Forme libre : forme 12">
                  <a:extLst>
                    <a:ext uri="{FF2B5EF4-FFF2-40B4-BE49-F238E27FC236}">
                      <a16:creationId xmlns:a16="http://schemas.microsoft.com/office/drawing/2014/main" id="{D3F10C6C-BCAB-4E79-A837-C9443F21D154}"/>
                    </a:ext>
                  </a:extLst>
                </p:cNvPr>
                <p:cNvSpPr/>
                <p:nvPr/>
              </p:nvSpPr>
              <p:spPr>
                <a:xfrm>
                  <a:off x="2466289" y="2492021"/>
                  <a:ext cx="6020" cy="2992172"/>
                </a:xfrm>
                <a:custGeom>
                  <a:avLst/>
                  <a:gdLst>
                    <a:gd name="connsiteX0" fmla="*/ 273 w 6020"/>
                    <a:gd name="connsiteY0" fmla="*/ 2992730 h 2992172"/>
                    <a:gd name="connsiteX1" fmla="*/ 273 w 6020"/>
                    <a:gd name="connsiteY1" fmla="*/ 557 h 29921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020" h="2992172">
                      <a:moveTo>
                        <a:pt x="273" y="2992730"/>
                      </a:moveTo>
                      <a:lnTo>
                        <a:pt x="273" y="557"/>
                      </a:lnTo>
                    </a:path>
                  </a:pathLst>
                </a:custGeom>
                <a:ln w="601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" name="ZoneTexte 13">
                  <a:extLst>
                    <a:ext uri="{FF2B5EF4-FFF2-40B4-BE49-F238E27FC236}">
                      <a16:creationId xmlns:a16="http://schemas.microsoft.com/office/drawing/2014/main" id="{E0E76051-208F-45BC-AAC7-D510F8FECEC7}"/>
                    </a:ext>
                  </a:extLst>
                </p:cNvPr>
                <p:cNvSpPr txBox="1"/>
                <p:nvPr/>
              </p:nvSpPr>
              <p:spPr>
                <a:xfrm>
                  <a:off x="2341033" y="5609976"/>
                  <a:ext cx="225023" cy="230832"/>
                </a:xfrm>
                <a:prstGeom prst="rect">
                  <a:avLst/>
                </a:prstGeom>
                <a:noFill/>
              </p:spPr>
              <p:txBody>
                <a:bodyPr wrap="square" rtlCol="0" anchor="b">
                  <a:spAutoFit/>
                </a:bodyPr>
                <a:lstStyle/>
                <a:p>
                  <a:pPr algn="l"/>
                  <a:r>
                    <a:rPr lang="fr-FR" sz="1350" spc="0" baseline="7486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15" name="Graphique 2">
                <a:extLst>
                  <a:ext uri="{FF2B5EF4-FFF2-40B4-BE49-F238E27FC236}">
                    <a16:creationId xmlns:a16="http://schemas.microsoft.com/office/drawing/2014/main" id="{F6BBC7B6-C0BE-4176-9EA1-C2E7457BC33E}"/>
                  </a:ext>
                </a:extLst>
              </p:cNvPr>
              <p:cNvGrpSpPr/>
              <p:nvPr/>
            </p:nvGrpSpPr>
            <p:grpSpPr>
              <a:xfrm>
                <a:off x="4388579" y="2492021"/>
                <a:ext cx="268022" cy="3344446"/>
                <a:chOff x="4388579" y="2492021"/>
                <a:chExt cx="268022" cy="3344446"/>
              </a:xfrm>
              <a:solidFill>
                <a:srgbClr val="000000"/>
              </a:solidFill>
            </p:grpSpPr>
            <p:sp>
              <p:nvSpPr>
                <p:cNvPr id="16" name="Forme libre : forme 15">
                  <a:extLst>
                    <a:ext uri="{FF2B5EF4-FFF2-40B4-BE49-F238E27FC236}">
                      <a16:creationId xmlns:a16="http://schemas.microsoft.com/office/drawing/2014/main" id="{DAE5B965-0142-4DBC-B212-06E79C87C582}"/>
                    </a:ext>
                  </a:extLst>
                </p:cNvPr>
                <p:cNvSpPr/>
                <p:nvPr/>
              </p:nvSpPr>
              <p:spPr>
                <a:xfrm>
                  <a:off x="4513069" y="2492021"/>
                  <a:ext cx="6020" cy="2992172"/>
                </a:xfrm>
                <a:custGeom>
                  <a:avLst/>
                  <a:gdLst>
                    <a:gd name="connsiteX0" fmla="*/ 613 w 6020"/>
                    <a:gd name="connsiteY0" fmla="*/ 2992730 h 2992172"/>
                    <a:gd name="connsiteX1" fmla="*/ 613 w 6020"/>
                    <a:gd name="connsiteY1" fmla="*/ 557 h 29921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020" h="2992172">
                      <a:moveTo>
                        <a:pt x="613" y="2992730"/>
                      </a:moveTo>
                      <a:lnTo>
                        <a:pt x="613" y="557"/>
                      </a:lnTo>
                    </a:path>
                  </a:pathLst>
                </a:custGeom>
                <a:ln w="601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" name="ZoneTexte 16">
                  <a:extLst>
                    <a:ext uri="{FF2B5EF4-FFF2-40B4-BE49-F238E27FC236}">
                      <a16:creationId xmlns:a16="http://schemas.microsoft.com/office/drawing/2014/main" id="{32FBC052-6B1D-4ABC-A9AB-08C9D8BEE67B}"/>
                    </a:ext>
                  </a:extLst>
                </p:cNvPr>
                <p:cNvSpPr txBox="1"/>
                <p:nvPr/>
              </p:nvSpPr>
              <p:spPr>
                <a:xfrm>
                  <a:off x="4388579" y="5605635"/>
                  <a:ext cx="2680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486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  <p:sp>
            <p:nvSpPr>
              <p:cNvPr id="18" name="Forme libre : forme 17">
                <a:extLst>
                  <a:ext uri="{FF2B5EF4-FFF2-40B4-BE49-F238E27FC236}">
                    <a16:creationId xmlns:a16="http://schemas.microsoft.com/office/drawing/2014/main" id="{B8772D65-5274-4C76-8A6E-38F14502752C}"/>
                  </a:ext>
                </a:extLst>
              </p:cNvPr>
              <p:cNvSpPr/>
              <p:nvPr/>
            </p:nvSpPr>
            <p:spPr>
              <a:xfrm>
                <a:off x="1340560" y="5484193"/>
                <a:ext cx="4298238" cy="6020"/>
              </a:xfrm>
              <a:custGeom>
                <a:avLst/>
                <a:gdLst>
                  <a:gd name="connsiteX0" fmla="*/ 86 w 4298238"/>
                  <a:gd name="connsiteY0" fmla="*/ 557 h 6020"/>
                  <a:gd name="connsiteX1" fmla="*/ 86 w 4298238"/>
                  <a:gd name="connsiteY1" fmla="*/ 557 h 6020"/>
                  <a:gd name="connsiteX2" fmla="*/ 4298325 w 4298238"/>
                  <a:gd name="connsiteY2" fmla="*/ 557 h 6020"/>
                  <a:gd name="connsiteX3" fmla="*/ 4298325 w 4298238"/>
                  <a:gd name="connsiteY3" fmla="*/ 557 h 6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98238" h="6020">
                    <a:moveTo>
                      <a:pt x="86" y="557"/>
                    </a:moveTo>
                    <a:lnTo>
                      <a:pt x="86" y="557"/>
                    </a:lnTo>
                    <a:lnTo>
                      <a:pt x="4298325" y="557"/>
                    </a:lnTo>
                    <a:lnTo>
                      <a:pt x="4298325" y="557"/>
                    </a:lnTo>
                  </a:path>
                </a:pathLst>
              </a:custGeom>
              <a:noFill/>
              <a:ln w="6013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C4AC741A-1B72-4905-9F8D-7E923FA353AB}"/>
                  </a:ext>
                </a:extLst>
              </p:cNvPr>
              <p:cNvSpPr txBox="1"/>
              <p:nvPr/>
            </p:nvSpPr>
            <p:spPr>
              <a:xfrm>
                <a:off x="3301912" y="5613067"/>
                <a:ext cx="57579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genre</a:t>
                </a:r>
              </a:p>
            </p:txBody>
          </p:sp>
        </p:grpSp>
        <p:grpSp>
          <p:nvGrpSpPr>
            <p:cNvPr id="21" name="Graphique 2">
              <a:extLst>
                <a:ext uri="{FF2B5EF4-FFF2-40B4-BE49-F238E27FC236}">
                  <a16:creationId xmlns:a16="http://schemas.microsoft.com/office/drawing/2014/main" id="{6CA6E49D-6E75-46CA-AAE1-BD9C7EDC8D2D}"/>
                </a:ext>
              </a:extLst>
            </p:cNvPr>
            <p:cNvGrpSpPr/>
            <p:nvPr/>
          </p:nvGrpSpPr>
          <p:grpSpPr>
            <a:xfrm>
              <a:off x="667312" y="2492021"/>
              <a:ext cx="4971486" cy="3093493"/>
              <a:chOff x="667312" y="2492021"/>
              <a:chExt cx="4971486" cy="3093493"/>
            </a:xfrm>
          </p:grpSpPr>
          <p:grpSp>
            <p:nvGrpSpPr>
              <p:cNvPr id="22" name="Graphique 2">
                <a:extLst>
                  <a:ext uri="{FF2B5EF4-FFF2-40B4-BE49-F238E27FC236}">
                    <a16:creationId xmlns:a16="http://schemas.microsoft.com/office/drawing/2014/main" id="{5D82FBD8-2A4D-4ADB-95B2-686A830D9B1A}"/>
                  </a:ext>
                </a:extLst>
              </p:cNvPr>
              <p:cNvGrpSpPr/>
              <p:nvPr/>
            </p:nvGrpSpPr>
            <p:grpSpPr>
              <a:xfrm>
                <a:off x="1097836" y="5354682"/>
                <a:ext cx="4540962" cy="230832"/>
                <a:chOff x="1097836" y="5354682"/>
                <a:chExt cx="4540962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23" name="Forme libre : forme 22">
                  <a:extLst>
                    <a:ext uri="{FF2B5EF4-FFF2-40B4-BE49-F238E27FC236}">
                      <a16:creationId xmlns:a16="http://schemas.microsoft.com/office/drawing/2014/main" id="{6DE7CBD1-DE6D-41FD-A783-7154B30F3FA5}"/>
                    </a:ext>
                  </a:extLst>
                </p:cNvPr>
                <p:cNvSpPr/>
                <p:nvPr/>
              </p:nvSpPr>
              <p:spPr>
                <a:xfrm>
                  <a:off x="1340560" y="5484193"/>
                  <a:ext cx="4298238" cy="6020"/>
                </a:xfrm>
                <a:custGeom>
                  <a:avLst/>
                  <a:gdLst>
                    <a:gd name="connsiteX0" fmla="*/ 86 w 4298238"/>
                    <a:gd name="connsiteY0" fmla="*/ 557 h 6020"/>
                    <a:gd name="connsiteX1" fmla="*/ 4298325 w 4298238"/>
                    <a:gd name="connsiteY1" fmla="*/ 557 h 6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298238" h="6020">
                      <a:moveTo>
                        <a:pt x="86" y="557"/>
                      </a:moveTo>
                      <a:lnTo>
                        <a:pt x="4298325" y="557"/>
                      </a:lnTo>
                    </a:path>
                  </a:pathLst>
                </a:custGeom>
                <a:ln w="601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4" name="ZoneTexte 23">
                  <a:extLst>
                    <a:ext uri="{FF2B5EF4-FFF2-40B4-BE49-F238E27FC236}">
                      <a16:creationId xmlns:a16="http://schemas.microsoft.com/office/drawing/2014/main" id="{A4E01F21-5638-4727-8D8C-52336AD8C28F}"/>
                    </a:ext>
                  </a:extLst>
                </p:cNvPr>
                <p:cNvSpPr txBox="1"/>
                <p:nvPr/>
              </p:nvSpPr>
              <p:spPr>
                <a:xfrm>
                  <a:off x="1097836" y="5354682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74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25" name="Graphique 2">
                <a:extLst>
                  <a:ext uri="{FF2B5EF4-FFF2-40B4-BE49-F238E27FC236}">
                    <a16:creationId xmlns:a16="http://schemas.microsoft.com/office/drawing/2014/main" id="{04B9DA89-D7F6-4745-92A4-35E3DEBF9E2A}"/>
                  </a:ext>
                </a:extLst>
              </p:cNvPr>
              <p:cNvGrpSpPr/>
              <p:nvPr/>
            </p:nvGrpSpPr>
            <p:grpSpPr>
              <a:xfrm>
                <a:off x="845123" y="4235821"/>
                <a:ext cx="4793675" cy="230832"/>
                <a:chOff x="845123" y="4235821"/>
                <a:chExt cx="4793675" cy="230832"/>
              </a:xfrm>
              <a:solidFill>
                <a:srgbClr val="000000"/>
              </a:solidFill>
            </p:grpSpPr>
            <p:sp>
              <p:nvSpPr>
                <p:cNvPr id="26" name="Forme libre : forme 25">
                  <a:extLst>
                    <a:ext uri="{FF2B5EF4-FFF2-40B4-BE49-F238E27FC236}">
                      <a16:creationId xmlns:a16="http://schemas.microsoft.com/office/drawing/2014/main" id="{0B5E6F8E-5E2D-41C4-B4FD-582C466790E7}"/>
                    </a:ext>
                  </a:extLst>
                </p:cNvPr>
                <p:cNvSpPr/>
                <p:nvPr/>
              </p:nvSpPr>
              <p:spPr>
                <a:xfrm>
                  <a:off x="1340560" y="4372543"/>
                  <a:ext cx="4298238" cy="6020"/>
                </a:xfrm>
                <a:custGeom>
                  <a:avLst/>
                  <a:gdLst>
                    <a:gd name="connsiteX0" fmla="*/ 86 w 4298238"/>
                    <a:gd name="connsiteY0" fmla="*/ 372 h 6020"/>
                    <a:gd name="connsiteX1" fmla="*/ 4298325 w 4298238"/>
                    <a:gd name="connsiteY1" fmla="*/ 372 h 6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298238" h="6020">
                      <a:moveTo>
                        <a:pt x="86" y="372"/>
                      </a:moveTo>
                      <a:lnTo>
                        <a:pt x="4298325" y="372"/>
                      </a:lnTo>
                    </a:path>
                  </a:pathLst>
                </a:custGeom>
                <a:ln w="6013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7" name="ZoneTexte 26">
                  <a:extLst>
                    <a:ext uri="{FF2B5EF4-FFF2-40B4-BE49-F238E27FC236}">
                      <a16:creationId xmlns:a16="http://schemas.microsoft.com/office/drawing/2014/main" id="{2FE9B41A-F9CF-428A-9F1A-3C85FB1903A3}"/>
                    </a:ext>
                  </a:extLst>
                </p:cNvPr>
                <p:cNvSpPr txBox="1"/>
                <p:nvPr/>
              </p:nvSpPr>
              <p:spPr>
                <a:xfrm>
                  <a:off x="845123" y="4235821"/>
                  <a:ext cx="44114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74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2000</a:t>
                  </a:r>
                </a:p>
              </p:txBody>
            </p:sp>
          </p:grpSp>
          <p:grpSp>
            <p:nvGrpSpPr>
              <p:cNvPr id="28" name="Graphique 2">
                <a:extLst>
                  <a:ext uri="{FF2B5EF4-FFF2-40B4-BE49-F238E27FC236}">
                    <a16:creationId xmlns:a16="http://schemas.microsoft.com/office/drawing/2014/main" id="{C0D9C864-5DBA-44E7-85FF-0791E11EE940}"/>
                  </a:ext>
                </a:extLst>
              </p:cNvPr>
              <p:cNvGrpSpPr/>
              <p:nvPr/>
            </p:nvGrpSpPr>
            <p:grpSpPr>
              <a:xfrm>
                <a:off x="844336" y="3129001"/>
                <a:ext cx="4794462" cy="230832"/>
                <a:chOff x="844336" y="3129001"/>
                <a:chExt cx="4794462" cy="230832"/>
              </a:xfrm>
              <a:solidFill>
                <a:srgbClr val="000000"/>
              </a:solidFill>
            </p:grpSpPr>
            <p:sp>
              <p:nvSpPr>
                <p:cNvPr id="29" name="Forme libre : forme 28">
                  <a:extLst>
                    <a:ext uri="{FF2B5EF4-FFF2-40B4-BE49-F238E27FC236}">
                      <a16:creationId xmlns:a16="http://schemas.microsoft.com/office/drawing/2014/main" id="{A75CEAC1-7D18-4606-A6F5-46436C8505B8}"/>
                    </a:ext>
                  </a:extLst>
                </p:cNvPr>
                <p:cNvSpPr/>
                <p:nvPr/>
              </p:nvSpPr>
              <p:spPr>
                <a:xfrm>
                  <a:off x="1340560" y="3260893"/>
                  <a:ext cx="4298238" cy="6020"/>
                </a:xfrm>
                <a:custGeom>
                  <a:avLst/>
                  <a:gdLst>
                    <a:gd name="connsiteX0" fmla="*/ 86 w 4298238"/>
                    <a:gd name="connsiteY0" fmla="*/ 188 h 6020"/>
                    <a:gd name="connsiteX1" fmla="*/ 4298325 w 4298238"/>
                    <a:gd name="connsiteY1" fmla="*/ 188 h 6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298238" h="6020">
                      <a:moveTo>
                        <a:pt x="86" y="188"/>
                      </a:moveTo>
                      <a:lnTo>
                        <a:pt x="4298325" y="188"/>
                      </a:lnTo>
                    </a:path>
                  </a:pathLst>
                </a:custGeom>
                <a:ln w="6013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0" name="ZoneTexte 29">
                  <a:extLst>
                    <a:ext uri="{FF2B5EF4-FFF2-40B4-BE49-F238E27FC236}">
                      <a16:creationId xmlns:a16="http://schemas.microsoft.com/office/drawing/2014/main" id="{EA9C650C-F805-412B-BBAE-184D0A0DA21E}"/>
                    </a:ext>
                  </a:extLst>
                </p:cNvPr>
                <p:cNvSpPr txBox="1"/>
                <p:nvPr/>
              </p:nvSpPr>
              <p:spPr>
                <a:xfrm>
                  <a:off x="844336" y="3129001"/>
                  <a:ext cx="44114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74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4000</a:t>
                  </a:r>
                </a:p>
              </p:txBody>
            </p:sp>
          </p:grpSp>
          <p:sp>
            <p:nvSpPr>
              <p:cNvPr id="31" name="Forme libre : forme 30">
                <a:extLst>
                  <a:ext uri="{FF2B5EF4-FFF2-40B4-BE49-F238E27FC236}">
                    <a16:creationId xmlns:a16="http://schemas.microsoft.com/office/drawing/2014/main" id="{AEBDAF5B-D3BF-4893-9C65-EA07E6995298}"/>
                  </a:ext>
                </a:extLst>
              </p:cNvPr>
              <p:cNvSpPr/>
              <p:nvPr/>
            </p:nvSpPr>
            <p:spPr>
              <a:xfrm>
                <a:off x="1340560" y="2492021"/>
                <a:ext cx="6020" cy="2992172"/>
              </a:xfrm>
              <a:custGeom>
                <a:avLst/>
                <a:gdLst>
                  <a:gd name="connsiteX0" fmla="*/ 86 w 6020"/>
                  <a:gd name="connsiteY0" fmla="*/ 60 h 2992172"/>
                  <a:gd name="connsiteX1" fmla="*/ 86 w 6020"/>
                  <a:gd name="connsiteY1" fmla="*/ 60 h 2992172"/>
                  <a:gd name="connsiteX2" fmla="*/ 86 w 6020"/>
                  <a:gd name="connsiteY2" fmla="*/ 2992233 h 2992172"/>
                  <a:gd name="connsiteX3" fmla="*/ 86 w 6020"/>
                  <a:gd name="connsiteY3" fmla="*/ 2992233 h 2992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20" h="2992172">
                    <a:moveTo>
                      <a:pt x="86" y="60"/>
                    </a:moveTo>
                    <a:lnTo>
                      <a:pt x="86" y="60"/>
                    </a:lnTo>
                    <a:lnTo>
                      <a:pt x="86" y="2992233"/>
                    </a:lnTo>
                    <a:lnTo>
                      <a:pt x="86" y="2992233"/>
                    </a:lnTo>
                  </a:path>
                </a:pathLst>
              </a:custGeom>
              <a:noFill/>
              <a:ln w="6013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2" name="ZoneTexte 31">
                <a:extLst>
                  <a:ext uri="{FF2B5EF4-FFF2-40B4-BE49-F238E27FC236}">
                    <a16:creationId xmlns:a16="http://schemas.microsoft.com/office/drawing/2014/main" id="{793BE6C6-60AD-4049-96D4-F51260500BCA}"/>
                  </a:ext>
                </a:extLst>
              </p:cNvPr>
              <p:cNvSpPr txBox="1"/>
              <p:nvPr/>
            </p:nvSpPr>
            <p:spPr>
              <a:xfrm rot="16200000">
                <a:off x="436159" y="3694677"/>
                <a:ext cx="73930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montant</a:t>
                </a:r>
              </a:p>
            </p:txBody>
          </p:sp>
        </p:grpSp>
        <p:grpSp>
          <p:nvGrpSpPr>
            <p:cNvPr id="35" name="Graphique 2">
              <a:extLst>
                <a:ext uri="{FF2B5EF4-FFF2-40B4-BE49-F238E27FC236}">
                  <a16:creationId xmlns:a16="http://schemas.microsoft.com/office/drawing/2014/main" id="{66BFAC5D-2A41-4739-991D-90016FED68C7}"/>
                </a:ext>
              </a:extLst>
            </p:cNvPr>
            <p:cNvGrpSpPr/>
            <p:nvPr/>
          </p:nvGrpSpPr>
          <p:grpSpPr>
            <a:xfrm>
              <a:off x="1545238" y="2492046"/>
              <a:ext cx="3888882" cy="2992147"/>
              <a:chOff x="1545238" y="2492046"/>
              <a:chExt cx="3888882" cy="2992147"/>
            </a:xfrm>
            <a:solidFill>
              <a:srgbClr val="1F77B4">
                <a:alpha val="75000"/>
              </a:srgbClr>
            </a:solidFill>
          </p:grpSpPr>
          <p:sp>
            <p:nvSpPr>
              <p:cNvPr id="36" name="Forme libre : forme 35">
                <a:extLst>
                  <a:ext uri="{FF2B5EF4-FFF2-40B4-BE49-F238E27FC236}">
                    <a16:creationId xmlns:a16="http://schemas.microsoft.com/office/drawing/2014/main" id="{EE1685C9-5861-4511-B0F6-232AB0756AE4}"/>
                  </a:ext>
                </a:extLst>
              </p:cNvPr>
              <p:cNvSpPr/>
              <p:nvPr/>
            </p:nvSpPr>
            <p:spPr>
              <a:xfrm>
                <a:off x="1545238" y="2556616"/>
                <a:ext cx="1842102" cy="2927577"/>
              </a:xfrm>
              <a:custGeom>
                <a:avLst/>
                <a:gdLst>
                  <a:gd name="connsiteX0" fmla="*/ 120 w 1842102"/>
                  <a:gd name="connsiteY0" fmla="*/ 60 h 2927577"/>
                  <a:gd name="connsiteX1" fmla="*/ 1842222 w 1842102"/>
                  <a:gd name="connsiteY1" fmla="*/ 60 h 2927577"/>
                  <a:gd name="connsiteX2" fmla="*/ 1842222 w 1842102"/>
                  <a:gd name="connsiteY2" fmla="*/ 2927637 h 2927577"/>
                  <a:gd name="connsiteX3" fmla="*/ 120 w 1842102"/>
                  <a:gd name="connsiteY3" fmla="*/ 2927637 h 2927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2102" h="2927577">
                    <a:moveTo>
                      <a:pt x="120" y="60"/>
                    </a:moveTo>
                    <a:lnTo>
                      <a:pt x="1842222" y="60"/>
                    </a:lnTo>
                    <a:lnTo>
                      <a:pt x="1842222" y="2927637"/>
                    </a:lnTo>
                    <a:lnTo>
                      <a:pt x="120" y="2927637"/>
                    </a:lnTo>
                    <a:close/>
                  </a:path>
                </a:pathLst>
              </a:custGeom>
              <a:solidFill>
                <a:schemeClr val="accent2">
                  <a:alpha val="75000"/>
                </a:schemeClr>
              </a:solidFill>
              <a:ln w="6013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7" name="Forme libre : forme 36">
                <a:extLst>
                  <a:ext uri="{FF2B5EF4-FFF2-40B4-BE49-F238E27FC236}">
                    <a16:creationId xmlns:a16="http://schemas.microsoft.com/office/drawing/2014/main" id="{953152BD-8B0E-4028-A760-A38B82151BB6}"/>
                  </a:ext>
                </a:extLst>
              </p:cNvPr>
              <p:cNvSpPr/>
              <p:nvPr/>
            </p:nvSpPr>
            <p:spPr>
              <a:xfrm>
                <a:off x="3592018" y="2492046"/>
                <a:ext cx="1842102" cy="2992147"/>
              </a:xfrm>
              <a:custGeom>
                <a:avLst/>
                <a:gdLst>
                  <a:gd name="connsiteX0" fmla="*/ 460 w 1842102"/>
                  <a:gd name="connsiteY0" fmla="*/ 60 h 2992147"/>
                  <a:gd name="connsiteX1" fmla="*/ 1842562 w 1842102"/>
                  <a:gd name="connsiteY1" fmla="*/ 60 h 2992147"/>
                  <a:gd name="connsiteX2" fmla="*/ 1842562 w 1842102"/>
                  <a:gd name="connsiteY2" fmla="*/ 2992208 h 2992147"/>
                  <a:gd name="connsiteX3" fmla="*/ 460 w 1842102"/>
                  <a:gd name="connsiteY3" fmla="*/ 2992208 h 2992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2102" h="2992147">
                    <a:moveTo>
                      <a:pt x="460" y="60"/>
                    </a:moveTo>
                    <a:lnTo>
                      <a:pt x="1842562" y="60"/>
                    </a:lnTo>
                    <a:lnTo>
                      <a:pt x="1842562" y="2992208"/>
                    </a:lnTo>
                    <a:lnTo>
                      <a:pt x="460" y="2992208"/>
                    </a:lnTo>
                    <a:close/>
                  </a:path>
                </a:pathLst>
              </a:custGeom>
              <a:solidFill>
                <a:schemeClr val="accent3">
                  <a:alpha val="75000"/>
                </a:schemeClr>
              </a:solidFill>
              <a:ln w="6013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sp>
        <p:nvSpPr>
          <p:cNvPr id="42" name="ZoneTexte 41">
            <a:extLst>
              <a:ext uri="{FF2B5EF4-FFF2-40B4-BE49-F238E27FC236}">
                <a16:creationId xmlns:a16="http://schemas.microsoft.com/office/drawing/2014/main" id="{0C0BD53D-A8EA-4B11-A42D-45F8D328393E}"/>
              </a:ext>
            </a:extLst>
          </p:cNvPr>
          <p:cNvSpPr txBox="1"/>
          <p:nvPr/>
        </p:nvSpPr>
        <p:spPr>
          <a:xfrm>
            <a:off x="7492459" y="1980013"/>
            <a:ext cx="2242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Variable moyen selon le genre</a:t>
            </a:r>
          </a:p>
        </p:txBody>
      </p:sp>
      <p:grpSp>
        <p:nvGrpSpPr>
          <p:cNvPr id="43" name="Graphique 6">
            <a:extLst>
              <a:ext uri="{FF2B5EF4-FFF2-40B4-BE49-F238E27FC236}">
                <a16:creationId xmlns:a16="http://schemas.microsoft.com/office/drawing/2014/main" id="{6B4CB8DA-EF9F-4A65-B77B-97130DBA8268}"/>
              </a:ext>
            </a:extLst>
          </p:cNvPr>
          <p:cNvGrpSpPr/>
          <p:nvPr/>
        </p:nvGrpSpPr>
        <p:grpSpPr>
          <a:xfrm>
            <a:off x="7071843" y="2488639"/>
            <a:ext cx="4088127" cy="3233567"/>
            <a:chOff x="6175806" y="2488639"/>
            <a:chExt cx="4984154" cy="3492727"/>
          </a:xfrm>
        </p:grpSpPr>
        <p:grpSp>
          <p:nvGrpSpPr>
            <p:cNvPr id="44" name="Graphique 6">
              <a:extLst>
                <a:ext uri="{FF2B5EF4-FFF2-40B4-BE49-F238E27FC236}">
                  <a16:creationId xmlns:a16="http://schemas.microsoft.com/office/drawing/2014/main" id="{AB40ED90-0C60-447D-B223-AE39E716A3EC}"/>
                </a:ext>
              </a:extLst>
            </p:cNvPr>
            <p:cNvGrpSpPr/>
            <p:nvPr/>
          </p:nvGrpSpPr>
          <p:grpSpPr>
            <a:xfrm>
              <a:off x="6781387" y="2570626"/>
              <a:ext cx="4378573" cy="3410740"/>
              <a:chOff x="6781387" y="2570626"/>
              <a:chExt cx="4378573" cy="3410740"/>
            </a:xfrm>
          </p:grpSpPr>
          <p:grpSp>
            <p:nvGrpSpPr>
              <p:cNvPr id="45" name="Graphique 6">
                <a:extLst>
                  <a:ext uri="{FF2B5EF4-FFF2-40B4-BE49-F238E27FC236}">
                    <a16:creationId xmlns:a16="http://schemas.microsoft.com/office/drawing/2014/main" id="{F71E2339-F724-4E6E-8271-82981F2EEC71}"/>
                  </a:ext>
                </a:extLst>
              </p:cNvPr>
              <p:cNvGrpSpPr/>
              <p:nvPr/>
            </p:nvGrpSpPr>
            <p:grpSpPr>
              <a:xfrm>
                <a:off x="7800557" y="2570626"/>
                <a:ext cx="255198" cy="3355529"/>
                <a:chOff x="7800557" y="2570626"/>
                <a:chExt cx="255198" cy="3355529"/>
              </a:xfrm>
              <a:solidFill>
                <a:srgbClr val="000000"/>
              </a:solidFill>
            </p:grpSpPr>
            <p:sp>
              <p:nvSpPr>
                <p:cNvPr id="46" name="Forme libre : forme 45">
                  <a:extLst>
                    <a:ext uri="{FF2B5EF4-FFF2-40B4-BE49-F238E27FC236}">
                      <a16:creationId xmlns:a16="http://schemas.microsoft.com/office/drawing/2014/main" id="{EA021C21-87BA-4389-A8F5-EC2A24A54407}"/>
                    </a:ext>
                  </a:extLst>
                </p:cNvPr>
                <p:cNvSpPr/>
                <p:nvPr/>
              </p:nvSpPr>
              <p:spPr>
                <a:xfrm>
                  <a:off x="7928157" y="2570626"/>
                  <a:ext cx="6020" cy="2992172"/>
                </a:xfrm>
                <a:custGeom>
                  <a:avLst/>
                  <a:gdLst>
                    <a:gd name="connsiteX0" fmla="*/ 263 w 6020"/>
                    <a:gd name="connsiteY0" fmla="*/ 2992730 h 2992172"/>
                    <a:gd name="connsiteX1" fmla="*/ 263 w 6020"/>
                    <a:gd name="connsiteY1" fmla="*/ 557 h 29921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020" h="2992172">
                      <a:moveTo>
                        <a:pt x="263" y="2992730"/>
                      </a:moveTo>
                      <a:lnTo>
                        <a:pt x="263" y="557"/>
                      </a:lnTo>
                    </a:path>
                  </a:pathLst>
                </a:custGeom>
                <a:ln w="601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7" name="ZoneTexte 46">
                  <a:extLst>
                    <a:ext uri="{FF2B5EF4-FFF2-40B4-BE49-F238E27FC236}">
                      <a16:creationId xmlns:a16="http://schemas.microsoft.com/office/drawing/2014/main" id="{D2C85890-4A86-4E5A-98FA-9B5CB7F8A1D0}"/>
                    </a:ext>
                  </a:extLst>
                </p:cNvPr>
                <p:cNvSpPr txBox="1"/>
                <p:nvPr/>
              </p:nvSpPr>
              <p:spPr>
                <a:xfrm>
                  <a:off x="7800557" y="5695323"/>
                  <a:ext cx="25519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486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48" name="Graphique 6">
                <a:extLst>
                  <a:ext uri="{FF2B5EF4-FFF2-40B4-BE49-F238E27FC236}">
                    <a16:creationId xmlns:a16="http://schemas.microsoft.com/office/drawing/2014/main" id="{12EB1968-F33B-4924-80BC-3F82BBEE7432}"/>
                  </a:ext>
                </a:extLst>
              </p:cNvPr>
              <p:cNvGrpSpPr/>
              <p:nvPr/>
            </p:nvGrpSpPr>
            <p:grpSpPr>
              <a:xfrm>
                <a:off x="9879180" y="2570626"/>
                <a:ext cx="268022" cy="3360043"/>
                <a:chOff x="9879180" y="2570626"/>
                <a:chExt cx="268022" cy="3360043"/>
              </a:xfrm>
              <a:solidFill>
                <a:srgbClr val="000000"/>
              </a:solidFill>
            </p:grpSpPr>
            <p:sp>
              <p:nvSpPr>
                <p:cNvPr id="49" name="Forme libre : forme 48">
                  <a:extLst>
                    <a:ext uri="{FF2B5EF4-FFF2-40B4-BE49-F238E27FC236}">
                      <a16:creationId xmlns:a16="http://schemas.microsoft.com/office/drawing/2014/main" id="{96B6BB1C-8B3E-459C-ABEE-260E35D0B00B}"/>
                    </a:ext>
                  </a:extLst>
                </p:cNvPr>
                <p:cNvSpPr/>
                <p:nvPr/>
              </p:nvSpPr>
              <p:spPr>
                <a:xfrm>
                  <a:off x="10013191" y="2570626"/>
                  <a:ext cx="6020" cy="2992172"/>
                </a:xfrm>
                <a:custGeom>
                  <a:avLst/>
                  <a:gdLst>
                    <a:gd name="connsiteX0" fmla="*/ 610 w 6020"/>
                    <a:gd name="connsiteY0" fmla="*/ 2992730 h 2992172"/>
                    <a:gd name="connsiteX1" fmla="*/ 610 w 6020"/>
                    <a:gd name="connsiteY1" fmla="*/ 557 h 29921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020" h="2992172">
                      <a:moveTo>
                        <a:pt x="610" y="2992730"/>
                      </a:moveTo>
                      <a:lnTo>
                        <a:pt x="610" y="557"/>
                      </a:lnTo>
                    </a:path>
                  </a:pathLst>
                </a:custGeom>
                <a:ln w="601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0" name="ZoneTexte 49">
                  <a:extLst>
                    <a:ext uri="{FF2B5EF4-FFF2-40B4-BE49-F238E27FC236}">
                      <a16:creationId xmlns:a16="http://schemas.microsoft.com/office/drawing/2014/main" id="{0686267D-D0A0-4B68-8D98-6C0457DC663D}"/>
                    </a:ext>
                  </a:extLst>
                </p:cNvPr>
                <p:cNvSpPr txBox="1"/>
                <p:nvPr/>
              </p:nvSpPr>
              <p:spPr>
                <a:xfrm>
                  <a:off x="9879180" y="5699837"/>
                  <a:ext cx="2680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486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  <p:sp>
            <p:nvSpPr>
              <p:cNvPr id="51" name="Forme libre : forme 50">
                <a:extLst>
                  <a:ext uri="{FF2B5EF4-FFF2-40B4-BE49-F238E27FC236}">
                    <a16:creationId xmlns:a16="http://schemas.microsoft.com/office/drawing/2014/main" id="{6CC41912-90A1-4BF1-B793-0E458C727DE8}"/>
                  </a:ext>
                </a:extLst>
              </p:cNvPr>
              <p:cNvSpPr/>
              <p:nvPr/>
            </p:nvSpPr>
            <p:spPr>
              <a:xfrm>
                <a:off x="6781387" y="5562798"/>
                <a:ext cx="4378573" cy="6020"/>
              </a:xfrm>
              <a:custGeom>
                <a:avLst/>
                <a:gdLst>
                  <a:gd name="connsiteX0" fmla="*/ 73 w 4378573"/>
                  <a:gd name="connsiteY0" fmla="*/ 557 h 6020"/>
                  <a:gd name="connsiteX1" fmla="*/ 73 w 4378573"/>
                  <a:gd name="connsiteY1" fmla="*/ 557 h 6020"/>
                  <a:gd name="connsiteX2" fmla="*/ 4378646 w 4378573"/>
                  <a:gd name="connsiteY2" fmla="*/ 557 h 6020"/>
                  <a:gd name="connsiteX3" fmla="*/ 4378646 w 4378573"/>
                  <a:gd name="connsiteY3" fmla="*/ 557 h 6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78573" h="6020">
                    <a:moveTo>
                      <a:pt x="73" y="557"/>
                    </a:moveTo>
                    <a:lnTo>
                      <a:pt x="73" y="557"/>
                    </a:lnTo>
                    <a:lnTo>
                      <a:pt x="4378646" y="557"/>
                    </a:lnTo>
                    <a:lnTo>
                      <a:pt x="4378646" y="557"/>
                    </a:lnTo>
                  </a:path>
                </a:pathLst>
              </a:custGeom>
              <a:noFill/>
              <a:ln w="6013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2" name="ZoneTexte 51">
                <a:extLst>
                  <a:ext uri="{FF2B5EF4-FFF2-40B4-BE49-F238E27FC236}">
                    <a16:creationId xmlns:a16="http://schemas.microsoft.com/office/drawing/2014/main" id="{22577E81-C8A4-4523-9DB4-6D6E69003910}"/>
                  </a:ext>
                </a:extLst>
              </p:cNvPr>
              <p:cNvSpPr txBox="1"/>
              <p:nvPr/>
            </p:nvSpPr>
            <p:spPr>
              <a:xfrm>
                <a:off x="8740806" y="5704367"/>
                <a:ext cx="57579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genre</a:t>
                </a:r>
              </a:p>
            </p:txBody>
          </p:sp>
        </p:grpSp>
        <p:grpSp>
          <p:nvGrpSpPr>
            <p:cNvPr id="54" name="Graphique 6">
              <a:extLst>
                <a:ext uri="{FF2B5EF4-FFF2-40B4-BE49-F238E27FC236}">
                  <a16:creationId xmlns:a16="http://schemas.microsoft.com/office/drawing/2014/main" id="{92F7472C-A705-4F00-AA09-67BB3214947F}"/>
                </a:ext>
              </a:extLst>
            </p:cNvPr>
            <p:cNvGrpSpPr/>
            <p:nvPr/>
          </p:nvGrpSpPr>
          <p:grpSpPr>
            <a:xfrm>
              <a:off x="6175806" y="2488639"/>
              <a:ext cx="4984154" cy="3165868"/>
              <a:chOff x="6175806" y="2488639"/>
              <a:chExt cx="4984154" cy="3165868"/>
            </a:xfrm>
          </p:grpSpPr>
          <p:grpSp>
            <p:nvGrpSpPr>
              <p:cNvPr id="55" name="Graphique 6">
                <a:extLst>
                  <a:ext uri="{FF2B5EF4-FFF2-40B4-BE49-F238E27FC236}">
                    <a16:creationId xmlns:a16="http://schemas.microsoft.com/office/drawing/2014/main" id="{49648BDC-F583-4604-A876-01AF71554D9D}"/>
                  </a:ext>
                </a:extLst>
              </p:cNvPr>
              <p:cNvGrpSpPr/>
              <p:nvPr/>
            </p:nvGrpSpPr>
            <p:grpSpPr>
              <a:xfrm>
                <a:off x="6530153" y="5423675"/>
                <a:ext cx="4629807" cy="230832"/>
                <a:chOff x="6530153" y="5423675"/>
                <a:chExt cx="4629807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56" name="Forme libre : forme 55">
                  <a:extLst>
                    <a:ext uri="{FF2B5EF4-FFF2-40B4-BE49-F238E27FC236}">
                      <a16:creationId xmlns:a16="http://schemas.microsoft.com/office/drawing/2014/main" id="{14DDE126-3A16-45BF-82D6-76174810440F}"/>
                    </a:ext>
                  </a:extLst>
                </p:cNvPr>
                <p:cNvSpPr/>
                <p:nvPr/>
              </p:nvSpPr>
              <p:spPr>
                <a:xfrm>
                  <a:off x="6781387" y="5562798"/>
                  <a:ext cx="4378573" cy="6020"/>
                </a:xfrm>
                <a:custGeom>
                  <a:avLst/>
                  <a:gdLst>
                    <a:gd name="connsiteX0" fmla="*/ 73 w 4378573"/>
                    <a:gd name="connsiteY0" fmla="*/ 557 h 6020"/>
                    <a:gd name="connsiteX1" fmla="*/ 4378646 w 4378573"/>
                    <a:gd name="connsiteY1" fmla="*/ 557 h 6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378573" h="6020">
                      <a:moveTo>
                        <a:pt x="73" y="557"/>
                      </a:moveTo>
                      <a:lnTo>
                        <a:pt x="4378646" y="557"/>
                      </a:lnTo>
                    </a:path>
                  </a:pathLst>
                </a:custGeom>
                <a:ln w="601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" name="ZoneTexte 56">
                  <a:extLst>
                    <a:ext uri="{FF2B5EF4-FFF2-40B4-BE49-F238E27FC236}">
                      <a16:creationId xmlns:a16="http://schemas.microsoft.com/office/drawing/2014/main" id="{CA0A0A42-B84A-489C-B4AF-5B93AD4B7B7E}"/>
                    </a:ext>
                  </a:extLst>
                </p:cNvPr>
                <p:cNvSpPr txBox="1"/>
                <p:nvPr/>
              </p:nvSpPr>
              <p:spPr>
                <a:xfrm>
                  <a:off x="6530153" y="5423675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74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58" name="Graphique 6">
                <a:extLst>
                  <a:ext uri="{FF2B5EF4-FFF2-40B4-BE49-F238E27FC236}">
                    <a16:creationId xmlns:a16="http://schemas.microsoft.com/office/drawing/2014/main" id="{2B226B84-8A1D-4769-80AC-8011F1DAB7BA}"/>
                  </a:ext>
                </a:extLst>
              </p:cNvPr>
              <p:cNvGrpSpPr/>
              <p:nvPr/>
            </p:nvGrpSpPr>
            <p:grpSpPr>
              <a:xfrm>
                <a:off x="6484314" y="3942704"/>
                <a:ext cx="4675646" cy="230832"/>
                <a:chOff x="6484314" y="3942704"/>
                <a:chExt cx="4675646" cy="230832"/>
              </a:xfrm>
              <a:solidFill>
                <a:srgbClr val="000000"/>
              </a:solidFill>
            </p:grpSpPr>
            <p:sp>
              <p:nvSpPr>
                <p:cNvPr id="59" name="Forme libre : forme 58">
                  <a:extLst>
                    <a:ext uri="{FF2B5EF4-FFF2-40B4-BE49-F238E27FC236}">
                      <a16:creationId xmlns:a16="http://schemas.microsoft.com/office/drawing/2014/main" id="{4FC8D81E-9848-49C0-B391-B152D1A899CC}"/>
                    </a:ext>
                  </a:extLst>
                </p:cNvPr>
                <p:cNvSpPr/>
                <p:nvPr/>
              </p:nvSpPr>
              <p:spPr>
                <a:xfrm>
                  <a:off x="6781387" y="4074155"/>
                  <a:ext cx="4378573" cy="6020"/>
                </a:xfrm>
                <a:custGeom>
                  <a:avLst/>
                  <a:gdLst>
                    <a:gd name="connsiteX0" fmla="*/ 73 w 4378573"/>
                    <a:gd name="connsiteY0" fmla="*/ 310 h 6020"/>
                    <a:gd name="connsiteX1" fmla="*/ 4378646 w 4378573"/>
                    <a:gd name="connsiteY1" fmla="*/ 310 h 6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378573" h="6020">
                      <a:moveTo>
                        <a:pt x="73" y="310"/>
                      </a:moveTo>
                      <a:lnTo>
                        <a:pt x="4378646" y="310"/>
                      </a:lnTo>
                    </a:path>
                  </a:pathLst>
                </a:custGeom>
                <a:ln w="6013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0" name="ZoneTexte 59">
                  <a:extLst>
                    <a:ext uri="{FF2B5EF4-FFF2-40B4-BE49-F238E27FC236}">
                      <a16:creationId xmlns:a16="http://schemas.microsoft.com/office/drawing/2014/main" id="{7DDB3FB5-C8A0-456B-82E5-C1FB723A50EC}"/>
                    </a:ext>
                  </a:extLst>
                </p:cNvPr>
                <p:cNvSpPr txBox="1"/>
                <p:nvPr/>
              </p:nvSpPr>
              <p:spPr>
                <a:xfrm>
                  <a:off x="6484314" y="3942704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74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</a:t>
                  </a:r>
                </a:p>
              </p:txBody>
            </p:sp>
          </p:grpSp>
          <p:grpSp>
            <p:nvGrpSpPr>
              <p:cNvPr id="61" name="Graphique 6">
                <a:extLst>
                  <a:ext uri="{FF2B5EF4-FFF2-40B4-BE49-F238E27FC236}">
                    <a16:creationId xmlns:a16="http://schemas.microsoft.com/office/drawing/2014/main" id="{558C04CB-49EA-4F11-8201-F740F4E56CC7}"/>
                  </a:ext>
                </a:extLst>
              </p:cNvPr>
              <p:cNvGrpSpPr/>
              <p:nvPr/>
            </p:nvGrpSpPr>
            <p:grpSpPr>
              <a:xfrm>
                <a:off x="6456820" y="2488639"/>
                <a:ext cx="4703140" cy="230832"/>
                <a:chOff x="6456820" y="2488639"/>
                <a:chExt cx="4703140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62" name="Forme libre : forme 61">
                  <a:extLst>
                    <a:ext uri="{FF2B5EF4-FFF2-40B4-BE49-F238E27FC236}">
                      <a16:creationId xmlns:a16="http://schemas.microsoft.com/office/drawing/2014/main" id="{B0CEE977-69C9-4DEA-98C3-35E8F3D412C8}"/>
                    </a:ext>
                  </a:extLst>
                </p:cNvPr>
                <p:cNvSpPr/>
                <p:nvPr/>
              </p:nvSpPr>
              <p:spPr>
                <a:xfrm>
                  <a:off x="6781387" y="2585512"/>
                  <a:ext cx="4378573" cy="6020"/>
                </a:xfrm>
                <a:custGeom>
                  <a:avLst/>
                  <a:gdLst>
                    <a:gd name="connsiteX0" fmla="*/ 73 w 4378573"/>
                    <a:gd name="connsiteY0" fmla="*/ 62 h 6020"/>
                    <a:gd name="connsiteX1" fmla="*/ 4378646 w 4378573"/>
                    <a:gd name="connsiteY1" fmla="*/ 62 h 6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378573" h="6020">
                      <a:moveTo>
                        <a:pt x="73" y="62"/>
                      </a:moveTo>
                      <a:lnTo>
                        <a:pt x="4378646" y="62"/>
                      </a:lnTo>
                    </a:path>
                  </a:pathLst>
                </a:custGeom>
                <a:ln w="6013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3" name="ZoneTexte 62">
                  <a:extLst>
                    <a:ext uri="{FF2B5EF4-FFF2-40B4-BE49-F238E27FC236}">
                      <a16:creationId xmlns:a16="http://schemas.microsoft.com/office/drawing/2014/main" id="{3907C1CF-FA56-4FBF-B3FC-B571DB437A60}"/>
                    </a:ext>
                  </a:extLst>
                </p:cNvPr>
                <p:cNvSpPr txBox="1"/>
                <p:nvPr/>
              </p:nvSpPr>
              <p:spPr>
                <a:xfrm>
                  <a:off x="6456820" y="2488639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74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sp>
            <p:nvSpPr>
              <p:cNvPr id="64" name="Forme libre : forme 63">
                <a:extLst>
                  <a:ext uri="{FF2B5EF4-FFF2-40B4-BE49-F238E27FC236}">
                    <a16:creationId xmlns:a16="http://schemas.microsoft.com/office/drawing/2014/main" id="{48434E41-550A-4206-9D58-435988217EB7}"/>
                  </a:ext>
                </a:extLst>
              </p:cNvPr>
              <p:cNvSpPr/>
              <p:nvPr/>
            </p:nvSpPr>
            <p:spPr>
              <a:xfrm>
                <a:off x="6781387" y="2570626"/>
                <a:ext cx="6020" cy="2992172"/>
              </a:xfrm>
              <a:custGeom>
                <a:avLst/>
                <a:gdLst>
                  <a:gd name="connsiteX0" fmla="*/ 73 w 6020"/>
                  <a:gd name="connsiteY0" fmla="*/ 60 h 2992172"/>
                  <a:gd name="connsiteX1" fmla="*/ 73 w 6020"/>
                  <a:gd name="connsiteY1" fmla="*/ 60 h 2992172"/>
                  <a:gd name="connsiteX2" fmla="*/ 73 w 6020"/>
                  <a:gd name="connsiteY2" fmla="*/ 2992233 h 2992172"/>
                  <a:gd name="connsiteX3" fmla="*/ 73 w 6020"/>
                  <a:gd name="connsiteY3" fmla="*/ 2992233 h 2992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20" h="2992172">
                    <a:moveTo>
                      <a:pt x="73" y="60"/>
                    </a:moveTo>
                    <a:lnTo>
                      <a:pt x="73" y="60"/>
                    </a:lnTo>
                    <a:lnTo>
                      <a:pt x="73" y="2992233"/>
                    </a:lnTo>
                    <a:lnTo>
                      <a:pt x="73" y="2992233"/>
                    </a:lnTo>
                  </a:path>
                </a:pathLst>
              </a:custGeom>
              <a:noFill/>
              <a:ln w="6013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5" name="ZoneTexte 64">
                <a:extLst>
                  <a:ext uri="{FF2B5EF4-FFF2-40B4-BE49-F238E27FC236}">
                    <a16:creationId xmlns:a16="http://schemas.microsoft.com/office/drawing/2014/main" id="{5B601B27-BC3F-45CB-B736-8D8D4E6BAA90}"/>
                  </a:ext>
                </a:extLst>
              </p:cNvPr>
              <p:cNvSpPr txBox="1"/>
              <p:nvPr/>
            </p:nvSpPr>
            <p:spPr>
              <a:xfrm rot="16200000">
                <a:off x="5944652" y="3952701"/>
                <a:ext cx="739305" cy="276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montant</a:t>
                </a:r>
              </a:p>
            </p:txBody>
          </p:sp>
        </p:grpSp>
        <p:grpSp>
          <p:nvGrpSpPr>
            <p:cNvPr id="68" name="Graphique 6">
              <a:extLst>
                <a:ext uri="{FF2B5EF4-FFF2-40B4-BE49-F238E27FC236}">
                  <a16:creationId xmlns:a16="http://schemas.microsoft.com/office/drawing/2014/main" id="{C0BBC56A-9A3F-4CCB-AF53-D4E516B421DD}"/>
                </a:ext>
              </a:extLst>
            </p:cNvPr>
            <p:cNvGrpSpPr/>
            <p:nvPr/>
          </p:nvGrpSpPr>
          <p:grpSpPr>
            <a:xfrm>
              <a:off x="6989891" y="2575985"/>
              <a:ext cx="3961566" cy="2986813"/>
              <a:chOff x="6989891" y="2575985"/>
              <a:chExt cx="3961566" cy="2986813"/>
            </a:xfrm>
            <a:solidFill>
              <a:srgbClr val="1F77B4">
                <a:alpha val="75000"/>
              </a:srgbClr>
            </a:solidFill>
          </p:grpSpPr>
          <p:sp>
            <p:nvSpPr>
              <p:cNvPr id="69" name="Forme libre : forme 68">
                <a:extLst>
                  <a:ext uri="{FF2B5EF4-FFF2-40B4-BE49-F238E27FC236}">
                    <a16:creationId xmlns:a16="http://schemas.microsoft.com/office/drawing/2014/main" id="{E285B5DA-BDFC-4215-80CF-23F497284513}"/>
                  </a:ext>
                </a:extLst>
              </p:cNvPr>
              <p:cNvSpPr/>
              <p:nvPr/>
            </p:nvSpPr>
            <p:spPr>
              <a:xfrm>
                <a:off x="6989891" y="2575985"/>
                <a:ext cx="1876531" cy="2986813"/>
              </a:xfrm>
              <a:custGeom>
                <a:avLst/>
                <a:gdLst>
                  <a:gd name="connsiteX0" fmla="*/ 107 w 1876531"/>
                  <a:gd name="connsiteY0" fmla="*/ 60 h 2986813"/>
                  <a:gd name="connsiteX1" fmla="*/ 1876639 w 1876531"/>
                  <a:gd name="connsiteY1" fmla="*/ 60 h 2986813"/>
                  <a:gd name="connsiteX2" fmla="*/ 1876639 w 1876531"/>
                  <a:gd name="connsiteY2" fmla="*/ 2986874 h 2986813"/>
                  <a:gd name="connsiteX3" fmla="*/ 107 w 1876531"/>
                  <a:gd name="connsiteY3" fmla="*/ 2986874 h 2986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6531" h="2986813">
                    <a:moveTo>
                      <a:pt x="107" y="60"/>
                    </a:moveTo>
                    <a:lnTo>
                      <a:pt x="1876639" y="60"/>
                    </a:lnTo>
                    <a:lnTo>
                      <a:pt x="1876639" y="2986874"/>
                    </a:lnTo>
                    <a:lnTo>
                      <a:pt x="107" y="2986874"/>
                    </a:lnTo>
                    <a:close/>
                  </a:path>
                </a:pathLst>
              </a:custGeom>
              <a:solidFill>
                <a:schemeClr val="accent2">
                  <a:alpha val="75000"/>
                </a:schemeClr>
              </a:solidFill>
              <a:ln w="6013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0" name="Forme libre : forme 69">
                <a:extLst>
                  <a:ext uri="{FF2B5EF4-FFF2-40B4-BE49-F238E27FC236}">
                    <a16:creationId xmlns:a16="http://schemas.microsoft.com/office/drawing/2014/main" id="{87DEDD4D-354A-498E-9395-E07FB877A475}"/>
                  </a:ext>
                </a:extLst>
              </p:cNvPr>
              <p:cNvSpPr/>
              <p:nvPr/>
            </p:nvSpPr>
            <p:spPr>
              <a:xfrm>
                <a:off x="9074926" y="2586648"/>
                <a:ext cx="1876531" cy="2976149"/>
              </a:xfrm>
              <a:custGeom>
                <a:avLst/>
                <a:gdLst>
                  <a:gd name="connsiteX0" fmla="*/ 454 w 1876531"/>
                  <a:gd name="connsiteY0" fmla="*/ 60 h 2976149"/>
                  <a:gd name="connsiteX1" fmla="*/ 1876985 w 1876531"/>
                  <a:gd name="connsiteY1" fmla="*/ 60 h 2976149"/>
                  <a:gd name="connsiteX2" fmla="*/ 1876985 w 1876531"/>
                  <a:gd name="connsiteY2" fmla="*/ 2976210 h 2976149"/>
                  <a:gd name="connsiteX3" fmla="*/ 454 w 1876531"/>
                  <a:gd name="connsiteY3" fmla="*/ 2976210 h 2976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6531" h="2976149">
                    <a:moveTo>
                      <a:pt x="454" y="60"/>
                    </a:moveTo>
                    <a:lnTo>
                      <a:pt x="1876985" y="60"/>
                    </a:lnTo>
                    <a:lnTo>
                      <a:pt x="1876985" y="2976210"/>
                    </a:lnTo>
                    <a:lnTo>
                      <a:pt x="454" y="2976210"/>
                    </a:lnTo>
                    <a:close/>
                  </a:path>
                </a:pathLst>
              </a:custGeom>
              <a:solidFill>
                <a:srgbClr val="1F77B4">
                  <a:alpha val="75000"/>
                </a:srgbClr>
              </a:solidFill>
              <a:ln w="6013" cap="flat">
                <a:solidFill>
                  <a:schemeClr val="accent3">
                    <a:alpha val="0"/>
                  </a:scheme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4359E188-D123-4F0F-8D86-E4BD69B91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01" y="936870"/>
            <a:ext cx="451143" cy="451143"/>
          </a:xfrm>
          <a:prstGeom prst="rect">
            <a:avLst/>
          </a:prstGeom>
        </p:spPr>
      </p:pic>
      <p:sp>
        <p:nvSpPr>
          <p:cNvPr id="66" name="ZoneTexte 65">
            <a:extLst>
              <a:ext uri="{FF2B5EF4-FFF2-40B4-BE49-F238E27FC236}">
                <a16:creationId xmlns:a16="http://schemas.microsoft.com/office/drawing/2014/main" id="{9ACA2250-1061-4F76-BC09-37CCBD717591}"/>
              </a:ext>
            </a:extLst>
          </p:cNvPr>
          <p:cNvSpPr txBox="1"/>
          <p:nvPr/>
        </p:nvSpPr>
        <p:spPr>
          <a:xfrm>
            <a:off x="5148088" y="2956493"/>
            <a:ext cx="7486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5383,3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33BEA14A-2A4C-44FD-90D3-CFC60D5F5366}"/>
              </a:ext>
            </a:extLst>
          </p:cNvPr>
          <p:cNvSpPr txBox="1"/>
          <p:nvPr/>
        </p:nvSpPr>
        <p:spPr>
          <a:xfrm>
            <a:off x="8225351" y="2891652"/>
            <a:ext cx="559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20,1</a:t>
            </a:r>
          </a:p>
        </p:txBody>
      </p:sp>
      <p:sp>
        <p:nvSpPr>
          <p:cNvPr id="67" name="Flèche : droite 66">
            <a:extLst>
              <a:ext uri="{FF2B5EF4-FFF2-40B4-BE49-F238E27FC236}">
                <a16:creationId xmlns:a16="http://schemas.microsoft.com/office/drawing/2014/main" id="{B01C89C7-CBF0-4948-90AB-A902329AF100}"/>
              </a:ext>
            </a:extLst>
          </p:cNvPr>
          <p:cNvSpPr/>
          <p:nvPr/>
        </p:nvSpPr>
        <p:spPr>
          <a:xfrm>
            <a:off x="916134" y="1815704"/>
            <a:ext cx="1494160" cy="822008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/>
              <a:t>Indicateurs</a:t>
            </a:r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69FDEC0F-864B-4376-AC60-4D8218E0341C}"/>
              </a:ext>
            </a:extLst>
          </p:cNvPr>
          <p:cNvSpPr txBox="1"/>
          <p:nvPr/>
        </p:nvSpPr>
        <p:spPr>
          <a:xfrm>
            <a:off x="3588225" y="2974837"/>
            <a:ext cx="7486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5267,1</a:t>
            </a:r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FBD58A9D-3EAC-4B34-9B96-801BF0365D24}"/>
              </a:ext>
            </a:extLst>
          </p:cNvPr>
          <p:cNvSpPr txBox="1"/>
          <p:nvPr/>
        </p:nvSpPr>
        <p:spPr>
          <a:xfrm>
            <a:off x="9999156" y="2901490"/>
            <a:ext cx="559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20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782D49CE-3C6D-423C-870E-15312E53C576}"/>
              </a:ext>
            </a:extLst>
          </p:cNvPr>
          <p:cNvSpPr txBox="1"/>
          <p:nvPr/>
        </p:nvSpPr>
        <p:spPr>
          <a:xfrm>
            <a:off x="5666222" y="5939192"/>
            <a:ext cx="2738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Salaires  équivalents femme-homme</a:t>
            </a:r>
          </a:p>
        </p:txBody>
      </p:sp>
      <p:sp>
        <p:nvSpPr>
          <p:cNvPr id="75" name="Flèche : haut 74">
            <a:extLst>
              <a:ext uri="{FF2B5EF4-FFF2-40B4-BE49-F238E27FC236}">
                <a16:creationId xmlns:a16="http://schemas.microsoft.com/office/drawing/2014/main" id="{950A166B-AC93-4DC5-BC7B-2F4C48A63485}"/>
              </a:ext>
            </a:extLst>
          </p:cNvPr>
          <p:cNvSpPr/>
          <p:nvPr/>
        </p:nvSpPr>
        <p:spPr>
          <a:xfrm rot="5400000">
            <a:off x="5337127" y="5912619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9663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3520">
              <a:srgbClr val="EDF6E9"/>
            </a:gs>
            <a:gs pos="42000">
              <a:srgbClr val="E6F2E1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A11434-8350-4879-B641-795D7BD32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6489" y="814989"/>
            <a:ext cx="10058400" cy="748056"/>
          </a:xfrm>
        </p:spPr>
        <p:txBody>
          <a:bodyPr/>
          <a:lstStyle/>
          <a:p>
            <a:r>
              <a:rPr lang="fr-FR">
                <a:solidFill>
                  <a:schemeClr val="tx1"/>
                </a:solidFill>
              </a:rPr>
              <a:t>PRESENTATION DU PROJET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5C990D4-610E-4EF1-A07A-A92B204C8A4E}"/>
              </a:ext>
            </a:extLst>
          </p:cNvPr>
          <p:cNvSpPr txBox="1"/>
          <p:nvPr/>
        </p:nvSpPr>
        <p:spPr>
          <a:xfrm>
            <a:off x="1009650" y="2034272"/>
            <a:ext cx="10172699" cy="1200329"/>
          </a:xfrm>
          <a:prstGeom prst="rect">
            <a:avLst/>
          </a:prstGeom>
          <a:gradFill>
            <a:gsLst>
              <a:gs pos="24989">
                <a:srgbClr val="DFEED8"/>
              </a:gs>
              <a:gs pos="15022">
                <a:srgbClr val="E8F3E3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u="sng">
                <a:solidFill>
                  <a:schemeClr val="accent2"/>
                </a:solidFill>
              </a:rPr>
              <a:t>Contexte</a:t>
            </a:r>
            <a:r>
              <a:rPr lang="fr-FR">
                <a:solidFill>
                  <a:schemeClr val="accent2"/>
                </a:solidFill>
              </a:rPr>
              <a:t> :</a:t>
            </a:r>
          </a:p>
          <a:p>
            <a:r>
              <a:rPr lang="fr-FR"/>
              <a:t>Il s’agit d’un </a:t>
            </a:r>
            <a:r>
              <a:rPr lang="fr-FR" b="1"/>
              <a:t>cabinet de consultant </a:t>
            </a:r>
            <a:r>
              <a:rPr lang="fr-FR"/>
              <a:t>spécialisé dans la transformation digitale.  </a:t>
            </a:r>
          </a:p>
          <a:p>
            <a:r>
              <a:rPr lang="fr-FR"/>
              <a:t>En phase de croissance, il est désireux de recruter en développant l’égalité femme-homme au sein de ses collaborateurs.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B1FAA8F-188E-47BB-AA48-15CA9820D54A}"/>
              </a:ext>
            </a:extLst>
          </p:cNvPr>
          <p:cNvSpPr txBox="1"/>
          <p:nvPr/>
        </p:nvSpPr>
        <p:spPr>
          <a:xfrm>
            <a:off x="1009650" y="3429000"/>
            <a:ext cx="10172699" cy="1200329"/>
          </a:xfrm>
          <a:prstGeom prst="rect">
            <a:avLst/>
          </a:prstGeom>
          <a:gradFill>
            <a:gsLst>
              <a:gs pos="23520">
                <a:srgbClr val="EDF6E9"/>
              </a:gs>
              <a:gs pos="42000">
                <a:srgbClr val="E6F2E1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u="sng">
                <a:solidFill>
                  <a:schemeClr val="accent2"/>
                </a:solidFill>
              </a:rPr>
              <a:t>Mission</a:t>
            </a:r>
            <a:r>
              <a:rPr lang="fr-FR">
                <a:solidFill>
                  <a:schemeClr val="accent2"/>
                </a:solidFill>
              </a:rPr>
              <a:t> :</a:t>
            </a:r>
          </a:p>
          <a:p>
            <a:r>
              <a:rPr lang="fr-FR" b="1"/>
              <a:t>Automatiser la création d’un rapport diagnostique sur l’égalité professionnelle femme-homme</a:t>
            </a:r>
            <a:r>
              <a:rPr lang="fr-FR"/>
              <a:t>, basé sur les indicateurs figurant dans l’outil ‘Diagnostique Egalité’ permettant de calculer l’index publié annuellement.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AF04CD5-EE0B-4655-97FE-EEBE3A524ECB}"/>
              </a:ext>
            </a:extLst>
          </p:cNvPr>
          <p:cNvSpPr txBox="1"/>
          <p:nvPr/>
        </p:nvSpPr>
        <p:spPr>
          <a:xfrm>
            <a:off x="1009649" y="5018127"/>
            <a:ext cx="10172699" cy="923330"/>
          </a:xfrm>
          <a:prstGeom prst="rect">
            <a:avLst/>
          </a:prstGeom>
          <a:gradFill>
            <a:gsLst>
              <a:gs pos="23520">
                <a:srgbClr val="EDF6E9"/>
              </a:gs>
              <a:gs pos="42000">
                <a:srgbClr val="E6F2E1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5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u="sng">
                <a:solidFill>
                  <a:schemeClr val="accent2"/>
                </a:solidFill>
              </a:rPr>
              <a:t>Interlocuteurs </a:t>
            </a:r>
            <a:r>
              <a:rPr lang="fr-FR">
                <a:solidFill>
                  <a:schemeClr val="accent2"/>
                </a:solidFill>
              </a:rPr>
              <a:t> :</a:t>
            </a:r>
          </a:p>
          <a:p>
            <a:r>
              <a:rPr lang="fr-FR" b="1"/>
              <a:t>Laura</a:t>
            </a:r>
            <a:r>
              <a:rPr lang="fr-FR"/>
              <a:t>, directrice des ressources humaines</a:t>
            </a:r>
          </a:p>
          <a:p>
            <a:r>
              <a:rPr lang="fr-FR" b="1"/>
              <a:t>Vincent</a:t>
            </a:r>
            <a:r>
              <a:rPr lang="fr-FR"/>
              <a:t>, contrôleur de gestion sociale</a:t>
            </a:r>
          </a:p>
        </p:txBody>
      </p:sp>
    </p:spTree>
    <p:extLst>
      <p:ext uri="{BB962C8B-B14F-4D97-AF65-F5344CB8AC3E}">
        <p14:creationId xmlns:p14="http://schemas.microsoft.com/office/powerpoint/2010/main" val="3345788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10C02FC9-EBB9-4043-A884-2417E8D8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381" y="635919"/>
            <a:ext cx="3783923" cy="674042"/>
          </a:xfrm>
        </p:spPr>
        <p:txBody>
          <a:bodyPr>
            <a:normAutofit/>
          </a:bodyPr>
          <a:lstStyle/>
          <a:p>
            <a:r>
              <a:rPr lang="fr-FR" sz="3000"/>
              <a:t>Rémunération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2074B96-38C1-4895-878A-52CEA23E10C4}"/>
              </a:ext>
            </a:extLst>
          </p:cNvPr>
          <p:cNvSpPr txBox="1"/>
          <p:nvPr/>
        </p:nvSpPr>
        <p:spPr>
          <a:xfrm>
            <a:off x="1558774" y="1646990"/>
            <a:ext cx="29626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Salaire moyen par service selon le genre</a:t>
            </a:r>
          </a:p>
        </p:txBody>
      </p:sp>
      <p:grpSp>
        <p:nvGrpSpPr>
          <p:cNvPr id="10" name="Graphique 2">
            <a:extLst>
              <a:ext uri="{FF2B5EF4-FFF2-40B4-BE49-F238E27FC236}">
                <a16:creationId xmlns:a16="http://schemas.microsoft.com/office/drawing/2014/main" id="{06057D0D-F345-42B3-B8AC-18418885C2B0}"/>
              </a:ext>
            </a:extLst>
          </p:cNvPr>
          <p:cNvGrpSpPr/>
          <p:nvPr/>
        </p:nvGrpSpPr>
        <p:grpSpPr>
          <a:xfrm>
            <a:off x="1048628" y="2084095"/>
            <a:ext cx="4684172" cy="3481246"/>
            <a:chOff x="1037096" y="2038077"/>
            <a:chExt cx="4684172" cy="3481246"/>
          </a:xfrm>
        </p:grpSpPr>
        <p:grpSp>
          <p:nvGrpSpPr>
            <p:cNvPr id="11" name="Graphique 2">
              <a:extLst>
                <a:ext uri="{FF2B5EF4-FFF2-40B4-BE49-F238E27FC236}">
                  <a16:creationId xmlns:a16="http://schemas.microsoft.com/office/drawing/2014/main" id="{C4C0A78F-398F-4667-BA7F-5140A709020B}"/>
                </a:ext>
              </a:extLst>
            </p:cNvPr>
            <p:cNvGrpSpPr/>
            <p:nvPr/>
          </p:nvGrpSpPr>
          <p:grpSpPr>
            <a:xfrm>
              <a:off x="1602160" y="2038077"/>
              <a:ext cx="4119108" cy="3481246"/>
              <a:chOff x="1602160" y="2038077"/>
              <a:chExt cx="4119108" cy="3481246"/>
            </a:xfrm>
          </p:grpSpPr>
          <p:grpSp>
            <p:nvGrpSpPr>
              <p:cNvPr id="12" name="Graphique 2">
                <a:extLst>
                  <a:ext uri="{FF2B5EF4-FFF2-40B4-BE49-F238E27FC236}">
                    <a16:creationId xmlns:a16="http://schemas.microsoft.com/office/drawing/2014/main" id="{EE3BE460-9DA6-48F9-9C96-A27E8F3A1BF6}"/>
                  </a:ext>
                </a:extLst>
              </p:cNvPr>
              <p:cNvGrpSpPr/>
              <p:nvPr/>
            </p:nvGrpSpPr>
            <p:grpSpPr>
              <a:xfrm>
                <a:off x="1602160" y="2038077"/>
                <a:ext cx="800219" cy="3191844"/>
                <a:chOff x="1602160" y="2038077"/>
                <a:chExt cx="800219" cy="3191844"/>
              </a:xfrm>
              <a:solidFill>
                <a:srgbClr val="000000"/>
              </a:solidFill>
            </p:grpSpPr>
            <p:sp>
              <p:nvSpPr>
                <p:cNvPr id="13" name="Forme libre : forme 12">
                  <a:extLst>
                    <a:ext uri="{FF2B5EF4-FFF2-40B4-BE49-F238E27FC236}">
                      <a16:creationId xmlns:a16="http://schemas.microsoft.com/office/drawing/2014/main" id="{A6B59D30-B244-4A4D-ADBA-4631B69B714E}"/>
                    </a:ext>
                  </a:extLst>
                </p:cNvPr>
                <p:cNvSpPr/>
                <p:nvPr/>
              </p:nvSpPr>
              <p:spPr>
                <a:xfrm>
                  <a:off x="1998144" y="2038077"/>
                  <a:ext cx="5731" cy="2848659"/>
                </a:xfrm>
                <a:custGeom>
                  <a:avLst/>
                  <a:gdLst>
                    <a:gd name="connsiteX0" fmla="*/ 150 w 5731"/>
                    <a:gd name="connsiteY0" fmla="*/ 2849217 h 2848659"/>
                    <a:gd name="connsiteX1" fmla="*/ 150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150" y="2849217"/>
                      </a:moveTo>
                      <a:lnTo>
                        <a:pt x="150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" name="ZoneTexte 13">
                  <a:extLst>
                    <a:ext uri="{FF2B5EF4-FFF2-40B4-BE49-F238E27FC236}">
                      <a16:creationId xmlns:a16="http://schemas.microsoft.com/office/drawing/2014/main" id="{9988DEAB-2651-4246-89FA-D106EC6F3219}"/>
                    </a:ext>
                  </a:extLst>
                </p:cNvPr>
                <p:cNvSpPr txBox="1"/>
                <p:nvPr/>
              </p:nvSpPr>
              <p:spPr>
                <a:xfrm>
                  <a:off x="1602160" y="4999089"/>
                  <a:ext cx="80021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Commercial</a:t>
                  </a:r>
                </a:p>
              </p:txBody>
            </p:sp>
          </p:grpSp>
          <p:grpSp>
            <p:nvGrpSpPr>
              <p:cNvPr id="15" name="Graphique 2">
                <a:extLst>
                  <a:ext uri="{FF2B5EF4-FFF2-40B4-BE49-F238E27FC236}">
                    <a16:creationId xmlns:a16="http://schemas.microsoft.com/office/drawing/2014/main" id="{1C59CB5D-1049-45B1-BFB0-885256426D13}"/>
                  </a:ext>
                </a:extLst>
              </p:cNvPr>
              <p:cNvGrpSpPr/>
              <p:nvPr/>
            </p:nvGrpSpPr>
            <p:grpSpPr>
              <a:xfrm>
                <a:off x="2239549" y="2038077"/>
                <a:ext cx="1024639" cy="3330301"/>
                <a:chOff x="2239549" y="2038077"/>
                <a:chExt cx="1024639" cy="3330301"/>
              </a:xfrm>
              <a:solidFill>
                <a:srgbClr val="000000"/>
              </a:solidFill>
            </p:grpSpPr>
            <p:sp>
              <p:nvSpPr>
                <p:cNvPr id="16" name="Forme libre : forme 15">
                  <a:extLst>
                    <a:ext uri="{FF2B5EF4-FFF2-40B4-BE49-F238E27FC236}">
                      <a16:creationId xmlns:a16="http://schemas.microsoft.com/office/drawing/2014/main" id="{FF09918E-D491-4913-875B-BE308D850531}"/>
                    </a:ext>
                  </a:extLst>
                </p:cNvPr>
                <p:cNvSpPr/>
                <p:nvPr/>
              </p:nvSpPr>
              <p:spPr>
                <a:xfrm>
                  <a:off x="2668977" y="2038077"/>
                  <a:ext cx="5731" cy="2848659"/>
                </a:xfrm>
                <a:custGeom>
                  <a:avLst/>
                  <a:gdLst>
                    <a:gd name="connsiteX0" fmla="*/ 267 w 5731"/>
                    <a:gd name="connsiteY0" fmla="*/ 2849217 h 2848659"/>
                    <a:gd name="connsiteX1" fmla="*/ 267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267" y="2849217"/>
                      </a:moveTo>
                      <a:lnTo>
                        <a:pt x="267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" name="ZoneTexte 16">
                  <a:extLst>
                    <a:ext uri="{FF2B5EF4-FFF2-40B4-BE49-F238E27FC236}">
                      <a16:creationId xmlns:a16="http://schemas.microsoft.com/office/drawing/2014/main" id="{28673F93-ED2F-422D-87CE-26B117E46353}"/>
                    </a:ext>
                  </a:extLst>
                </p:cNvPr>
                <p:cNvSpPr txBox="1"/>
                <p:nvPr/>
              </p:nvSpPr>
              <p:spPr>
                <a:xfrm>
                  <a:off x="2239549" y="5137546"/>
                  <a:ext cx="10246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Compta Finan…</a:t>
                  </a:r>
                </a:p>
              </p:txBody>
            </p:sp>
          </p:grpSp>
          <p:grpSp>
            <p:nvGrpSpPr>
              <p:cNvPr id="18" name="Graphique 2">
                <a:extLst>
                  <a:ext uri="{FF2B5EF4-FFF2-40B4-BE49-F238E27FC236}">
                    <a16:creationId xmlns:a16="http://schemas.microsoft.com/office/drawing/2014/main" id="{BFBABD73-CC88-4A69-B448-7612F0CD8A08}"/>
                  </a:ext>
                </a:extLst>
              </p:cNvPr>
              <p:cNvGrpSpPr/>
              <p:nvPr/>
            </p:nvGrpSpPr>
            <p:grpSpPr>
              <a:xfrm>
                <a:off x="2990024" y="2038077"/>
                <a:ext cx="736099" cy="3166205"/>
                <a:chOff x="2990024" y="2038077"/>
                <a:chExt cx="736099" cy="3166205"/>
              </a:xfrm>
              <a:solidFill>
                <a:srgbClr val="000000"/>
              </a:solidFill>
            </p:grpSpPr>
            <p:sp>
              <p:nvSpPr>
                <p:cNvPr id="19" name="Forme libre : forme 18">
                  <a:extLst>
                    <a:ext uri="{FF2B5EF4-FFF2-40B4-BE49-F238E27FC236}">
                      <a16:creationId xmlns:a16="http://schemas.microsoft.com/office/drawing/2014/main" id="{CBF4AF4E-CAB1-4377-9DB0-6BD364A2D1CB}"/>
                    </a:ext>
                  </a:extLst>
                </p:cNvPr>
                <p:cNvSpPr/>
                <p:nvPr/>
              </p:nvSpPr>
              <p:spPr>
                <a:xfrm>
                  <a:off x="3339811" y="2038077"/>
                  <a:ext cx="5731" cy="2848659"/>
                </a:xfrm>
                <a:custGeom>
                  <a:avLst/>
                  <a:gdLst>
                    <a:gd name="connsiteX0" fmla="*/ 385 w 5731"/>
                    <a:gd name="connsiteY0" fmla="*/ 2849217 h 2848659"/>
                    <a:gd name="connsiteX1" fmla="*/ 385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385" y="2849217"/>
                      </a:moveTo>
                      <a:lnTo>
                        <a:pt x="385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0" name="ZoneTexte 19">
                  <a:extLst>
                    <a:ext uri="{FF2B5EF4-FFF2-40B4-BE49-F238E27FC236}">
                      <a16:creationId xmlns:a16="http://schemas.microsoft.com/office/drawing/2014/main" id="{7B0909F6-BC70-40C2-ADB6-CD5810EFE2EA}"/>
                    </a:ext>
                  </a:extLst>
                </p:cNvPr>
                <p:cNvSpPr txBox="1"/>
                <p:nvPr/>
              </p:nvSpPr>
              <p:spPr>
                <a:xfrm>
                  <a:off x="2990024" y="4973450"/>
                  <a:ext cx="73609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Consultant</a:t>
                  </a:r>
                </a:p>
              </p:txBody>
            </p:sp>
          </p:grpSp>
          <p:grpSp>
            <p:nvGrpSpPr>
              <p:cNvPr id="21" name="Graphique 2">
                <a:extLst>
                  <a:ext uri="{FF2B5EF4-FFF2-40B4-BE49-F238E27FC236}">
                    <a16:creationId xmlns:a16="http://schemas.microsoft.com/office/drawing/2014/main" id="{AE1C1B02-7967-4EE6-B06F-6AF9F2AE2366}"/>
                  </a:ext>
                </a:extLst>
              </p:cNvPr>
              <p:cNvGrpSpPr/>
              <p:nvPr/>
            </p:nvGrpSpPr>
            <p:grpSpPr>
              <a:xfrm>
                <a:off x="3704321" y="2038077"/>
                <a:ext cx="691215" cy="3333074"/>
                <a:chOff x="3704321" y="2038077"/>
                <a:chExt cx="691215" cy="3333074"/>
              </a:xfrm>
              <a:solidFill>
                <a:srgbClr val="000000"/>
              </a:solidFill>
            </p:grpSpPr>
            <p:sp>
              <p:nvSpPr>
                <p:cNvPr id="22" name="Forme libre : forme 21">
                  <a:extLst>
                    <a:ext uri="{FF2B5EF4-FFF2-40B4-BE49-F238E27FC236}">
                      <a16:creationId xmlns:a16="http://schemas.microsoft.com/office/drawing/2014/main" id="{D2C2F037-A24E-4CC6-B9BB-B870169E9FFA}"/>
                    </a:ext>
                  </a:extLst>
                </p:cNvPr>
                <p:cNvSpPr/>
                <p:nvPr/>
              </p:nvSpPr>
              <p:spPr>
                <a:xfrm>
                  <a:off x="4010644" y="2038077"/>
                  <a:ext cx="5731" cy="2848659"/>
                </a:xfrm>
                <a:custGeom>
                  <a:avLst/>
                  <a:gdLst>
                    <a:gd name="connsiteX0" fmla="*/ 502 w 5731"/>
                    <a:gd name="connsiteY0" fmla="*/ 2849217 h 2848659"/>
                    <a:gd name="connsiteX1" fmla="*/ 502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502" y="2849217"/>
                      </a:moveTo>
                      <a:lnTo>
                        <a:pt x="502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3" name="ZoneTexte 22">
                  <a:extLst>
                    <a:ext uri="{FF2B5EF4-FFF2-40B4-BE49-F238E27FC236}">
                      <a16:creationId xmlns:a16="http://schemas.microsoft.com/office/drawing/2014/main" id="{39D4E56D-C637-4B28-8E86-5E0ED20F52CB}"/>
                    </a:ext>
                  </a:extLst>
                </p:cNvPr>
                <p:cNvSpPr txBox="1"/>
                <p:nvPr/>
              </p:nvSpPr>
              <p:spPr>
                <a:xfrm>
                  <a:off x="3704321" y="5140319"/>
                  <a:ext cx="691215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Marketing</a:t>
                  </a:r>
                </a:p>
              </p:txBody>
            </p:sp>
          </p:grpSp>
          <p:grpSp>
            <p:nvGrpSpPr>
              <p:cNvPr id="24" name="Graphique 2">
                <a:extLst>
                  <a:ext uri="{FF2B5EF4-FFF2-40B4-BE49-F238E27FC236}">
                    <a16:creationId xmlns:a16="http://schemas.microsoft.com/office/drawing/2014/main" id="{0DA07665-EA06-465A-B708-1D0A3805DEB0}"/>
                  </a:ext>
                </a:extLst>
              </p:cNvPr>
              <p:cNvGrpSpPr/>
              <p:nvPr/>
            </p:nvGrpSpPr>
            <p:grpSpPr>
              <a:xfrm>
                <a:off x="4487332" y="2038077"/>
                <a:ext cx="428322" cy="3180331"/>
                <a:chOff x="4487332" y="2038077"/>
                <a:chExt cx="428322" cy="3180331"/>
              </a:xfrm>
              <a:solidFill>
                <a:srgbClr val="000000"/>
              </a:solidFill>
            </p:grpSpPr>
            <p:sp>
              <p:nvSpPr>
                <p:cNvPr id="25" name="Forme libre : forme 24">
                  <a:extLst>
                    <a:ext uri="{FF2B5EF4-FFF2-40B4-BE49-F238E27FC236}">
                      <a16:creationId xmlns:a16="http://schemas.microsoft.com/office/drawing/2014/main" id="{079313DD-F176-4A60-B381-466A48E4642F}"/>
                    </a:ext>
                  </a:extLst>
                </p:cNvPr>
                <p:cNvSpPr/>
                <p:nvPr/>
              </p:nvSpPr>
              <p:spPr>
                <a:xfrm>
                  <a:off x="4681477" y="2038077"/>
                  <a:ext cx="5731" cy="2848659"/>
                </a:xfrm>
                <a:custGeom>
                  <a:avLst/>
                  <a:gdLst>
                    <a:gd name="connsiteX0" fmla="*/ 619 w 5731"/>
                    <a:gd name="connsiteY0" fmla="*/ 2849217 h 2848659"/>
                    <a:gd name="connsiteX1" fmla="*/ 619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619" y="2849217"/>
                      </a:moveTo>
                      <a:lnTo>
                        <a:pt x="619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6" name="ZoneTexte 25">
                  <a:extLst>
                    <a:ext uri="{FF2B5EF4-FFF2-40B4-BE49-F238E27FC236}">
                      <a16:creationId xmlns:a16="http://schemas.microsoft.com/office/drawing/2014/main" id="{8095C5E6-C678-4139-827C-9AA4D92D97D4}"/>
                    </a:ext>
                  </a:extLst>
                </p:cNvPr>
                <p:cNvSpPr txBox="1"/>
                <p:nvPr/>
              </p:nvSpPr>
              <p:spPr>
                <a:xfrm>
                  <a:off x="4487332" y="4987576"/>
                  <a:ext cx="4283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R&amp;D</a:t>
                  </a:r>
                </a:p>
              </p:txBody>
            </p:sp>
          </p:grpSp>
          <p:grpSp>
            <p:nvGrpSpPr>
              <p:cNvPr id="27" name="Graphique 2">
                <a:extLst>
                  <a:ext uri="{FF2B5EF4-FFF2-40B4-BE49-F238E27FC236}">
                    <a16:creationId xmlns:a16="http://schemas.microsoft.com/office/drawing/2014/main" id="{1B3E3E5D-10B0-466F-BFC4-A1B98FFE58DE}"/>
                  </a:ext>
                </a:extLst>
              </p:cNvPr>
              <p:cNvGrpSpPr/>
              <p:nvPr/>
            </p:nvGrpSpPr>
            <p:grpSpPr>
              <a:xfrm>
                <a:off x="5176620" y="2038077"/>
                <a:ext cx="351378" cy="3324534"/>
                <a:chOff x="5176620" y="2038077"/>
                <a:chExt cx="351378" cy="3324534"/>
              </a:xfrm>
              <a:solidFill>
                <a:srgbClr val="000000"/>
              </a:solidFill>
            </p:grpSpPr>
            <p:sp>
              <p:nvSpPr>
                <p:cNvPr id="28" name="Forme libre : forme 27">
                  <a:extLst>
                    <a:ext uri="{FF2B5EF4-FFF2-40B4-BE49-F238E27FC236}">
                      <a16:creationId xmlns:a16="http://schemas.microsoft.com/office/drawing/2014/main" id="{CD7F66BD-3C9F-4AD8-B414-AB368368B5FC}"/>
                    </a:ext>
                  </a:extLst>
                </p:cNvPr>
                <p:cNvSpPr/>
                <p:nvPr/>
              </p:nvSpPr>
              <p:spPr>
                <a:xfrm>
                  <a:off x="5352310" y="2038077"/>
                  <a:ext cx="5731" cy="2848659"/>
                </a:xfrm>
                <a:custGeom>
                  <a:avLst/>
                  <a:gdLst>
                    <a:gd name="connsiteX0" fmla="*/ 736 w 5731"/>
                    <a:gd name="connsiteY0" fmla="*/ 2849217 h 2848659"/>
                    <a:gd name="connsiteX1" fmla="*/ 736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736" y="2849217"/>
                      </a:moveTo>
                      <a:lnTo>
                        <a:pt x="736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9" name="ZoneTexte 28">
                  <a:extLst>
                    <a:ext uri="{FF2B5EF4-FFF2-40B4-BE49-F238E27FC236}">
                      <a16:creationId xmlns:a16="http://schemas.microsoft.com/office/drawing/2014/main" id="{1E058E98-0001-476C-BC21-899637B0D5AB}"/>
                    </a:ext>
                  </a:extLst>
                </p:cNvPr>
                <p:cNvSpPr txBox="1"/>
                <p:nvPr/>
              </p:nvSpPr>
              <p:spPr>
                <a:xfrm>
                  <a:off x="5176620" y="5131779"/>
                  <a:ext cx="35137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RH</a:t>
                  </a:r>
                </a:p>
              </p:txBody>
            </p:sp>
          </p:grpSp>
          <p:sp>
            <p:nvSpPr>
              <p:cNvPr id="30" name="Forme libre : forme 29">
                <a:extLst>
                  <a:ext uri="{FF2B5EF4-FFF2-40B4-BE49-F238E27FC236}">
                    <a16:creationId xmlns:a16="http://schemas.microsoft.com/office/drawing/2014/main" id="{0CAFC633-4B55-4314-A06F-DC8A720222F8}"/>
                  </a:ext>
                </a:extLst>
              </p:cNvPr>
              <p:cNvSpPr/>
              <p:nvPr/>
            </p:nvSpPr>
            <p:spPr>
              <a:xfrm>
                <a:off x="1629186" y="4886737"/>
                <a:ext cx="4092082" cy="5731"/>
              </a:xfrm>
              <a:custGeom>
                <a:avLst/>
                <a:gdLst>
                  <a:gd name="connsiteX0" fmla="*/ 86 w 4092082"/>
                  <a:gd name="connsiteY0" fmla="*/ 557 h 5731"/>
                  <a:gd name="connsiteX1" fmla="*/ 86 w 4092082"/>
                  <a:gd name="connsiteY1" fmla="*/ 557 h 5731"/>
                  <a:gd name="connsiteX2" fmla="*/ 4092169 w 4092082"/>
                  <a:gd name="connsiteY2" fmla="*/ 557 h 5731"/>
                  <a:gd name="connsiteX3" fmla="*/ 4092169 w 4092082"/>
                  <a:gd name="connsiteY3" fmla="*/ 557 h 5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92082" h="5731">
                    <a:moveTo>
                      <a:pt x="86" y="557"/>
                    </a:moveTo>
                    <a:lnTo>
                      <a:pt x="86" y="557"/>
                    </a:lnTo>
                    <a:lnTo>
                      <a:pt x="4092169" y="557"/>
                    </a:lnTo>
                    <a:lnTo>
                      <a:pt x="4092169" y="557"/>
                    </a:lnTo>
                  </a:path>
                </a:pathLst>
              </a:custGeom>
              <a:noFill/>
              <a:ln w="5727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1" name="ZoneTexte 30">
                <a:extLst>
                  <a:ext uri="{FF2B5EF4-FFF2-40B4-BE49-F238E27FC236}">
                    <a16:creationId xmlns:a16="http://schemas.microsoft.com/office/drawing/2014/main" id="{24130AB0-DCAA-459A-A5BB-0F4915B82DCC}"/>
                  </a:ext>
                </a:extLst>
              </p:cNvPr>
              <p:cNvSpPr txBox="1"/>
              <p:nvPr/>
            </p:nvSpPr>
            <p:spPr>
              <a:xfrm>
                <a:off x="3279585" y="5242324"/>
                <a:ext cx="74732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services</a:t>
                </a:r>
              </a:p>
            </p:txBody>
          </p:sp>
        </p:grpSp>
        <p:grpSp>
          <p:nvGrpSpPr>
            <p:cNvPr id="33" name="Graphique 2">
              <a:extLst>
                <a:ext uri="{FF2B5EF4-FFF2-40B4-BE49-F238E27FC236}">
                  <a16:creationId xmlns:a16="http://schemas.microsoft.com/office/drawing/2014/main" id="{24C10C09-201D-4ABD-8F4B-1476C1B7F6A3}"/>
                </a:ext>
              </a:extLst>
            </p:cNvPr>
            <p:cNvGrpSpPr/>
            <p:nvPr/>
          </p:nvGrpSpPr>
          <p:grpSpPr>
            <a:xfrm>
              <a:off x="1037096" y="2038077"/>
              <a:ext cx="4684172" cy="2927853"/>
              <a:chOff x="1037096" y="2038077"/>
              <a:chExt cx="4684172" cy="2927853"/>
            </a:xfrm>
          </p:grpSpPr>
          <p:grpSp>
            <p:nvGrpSpPr>
              <p:cNvPr id="34" name="Graphique 2">
                <a:extLst>
                  <a:ext uri="{FF2B5EF4-FFF2-40B4-BE49-F238E27FC236}">
                    <a16:creationId xmlns:a16="http://schemas.microsoft.com/office/drawing/2014/main" id="{29E09AA3-0ADB-4036-88EB-C17A9B60C74C}"/>
                  </a:ext>
                </a:extLst>
              </p:cNvPr>
              <p:cNvGrpSpPr/>
              <p:nvPr/>
            </p:nvGrpSpPr>
            <p:grpSpPr>
              <a:xfrm>
                <a:off x="1435849" y="4735098"/>
                <a:ext cx="4285419" cy="230832"/>
                <a:chOff x="1435849" y="4735098"/>
                <a:chExt cx="4285419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35" name="Forme libre : forme 34">
                  <a:extLst>
                    <a:ext uri="{FF2B5EF4-FFF2-40B4-BE49-F238E27FC236}">
                      <a16:creationId xmlns:a16="http://schemas.microsoft.com/office/drawing/2014/main" id="{F53487E9-5C2F-4CF4-B995-8D869733B255}"/>
                    </a:ext>
                  </a:extLst>
                </p:cNvPr>
                <p:cNvSpPr/>
                <p:nvPr/>
              </p:nvSpPr>
              <p:spPr>
                <a:xfrm>
                  <a:off x="1629186" y="4886737"/>
                  <a:ext cx="4092082" cy="5731"/>
                </a:xfrm>
                <a:custGeom>
                  <a:avLst/>
                  <a:gdLst>
                    <a:gd name="connsiteX0" fmla="*/ 86 w 4092082"/>
                    <a:gd name="connsiteY0" fmla="*/ 557 h 5731"/>
                    <a:gd name="connsiteX1" fmla="*/ 4092169 w 4092082"/>
                    <a:gd name="connsiteY1" fmla="*/ 557 h 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2082" h="5731">
                      <a:moveTo>
                        <a:pt x="86" y="557"/>
                      </a:moveTo>
                      <a:lnTo>
                        <a:pt x="4092169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6" name="ZoneTexte 35">
                  <a:extLst>
                    <a:ext uri="{FF2B5EF4-FFF2-40B4-BE49-F238E27FC236}">
                      <a16:creationId xmlns:a16="http://schemas.microsoft.com/office/drawing/2014/main" id="{D3C3280E-F4EC-4591-86A8-1D9DF005A342}"/>
                    </a:ext>
                  </a:extLst>
                </p:cNvPr>
                <p:cNvSpPr txBox="1"/>
                <p:nvPr/>
              </p:nvSpPr>
              <p:spPr>
                <a:xfrm>
                  <a:off x="1435849" y="4735098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542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37" name="Graphique 2">
                <a:extLst>
                  <a:ext uri="{FF2B5EF4-FFF2-40B4-BE49-F238E27FC236}">
                    <a16:creationId xmlns:a16="http://schemas.microsoft.com/office/drawing/2014/main" id="{46326C92-3CEA-4BBB-B25B-543F391C8B0E}"/>
                  </a:ext>
                </a:extLst>
              </p:cNvPr>
              <p:cNvGrpSpPr/>
              <p:nvPr/>
            </p:nvGrpSpPr>
            <p:grpSpPr>
              <a:xfrm>
                <a:off x="1257211" y="3920201"/>
                <a:ext cx="4464057" cy="230832"/>
                <a:chOff x="1257211" y="3920201"/>
                <a:chExt cx="4464057" cy="230832"/>
              </a:xfrm>
              <a:solidFill>
                <a:srgbClr val="000000"/>
              </a:solidFill>
            </p:grpSpPr>
            <p:sp>
              <p:nvSpPr>
                <p:cNvPr id="38" name="Forme libre : forme 37">
                  <a:extLst>
                    <a:ext uri="{FF2B5EF4-FFF2-40B4-BE49-F238E27FC236}">
                      <a16:creationId xmlns:a16="http://schemas.microsoft.com/office/drawing/2014/main" id="{119EAA80-EE5C-40F6-86D6-275581E37941}"/>
                    </a:ext>
                  </a:extLst>
                </p:cNvPr>
                <p:cNvSpPr/>
                <p:nvPr/>
              </p:nvSpPr>
              <p:spPr>
                <a:xfrm>
                  <a:off x="1629186" y="4053052"/>
                  <a:ext cx="4092082" cy="5731"/>
                </a:xfrm>
                <a:custGeom>
                  <a:avLst/>
                  <a:gdLst>
                    <a:gd name="connsiteX0" fmla="*/ 86 w 4092082"/>
                    <a:gd name="connsiteY0" fmla="*/ 412 h 5731"/>
                    <a:gd name="connsiteX1" fmla="*/ 4092169 w 4092082"/>
                    <a:gd name="connsiteY1" fmla="*/ 412 h 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2082" h="5731">
                      <a:moveTo>
                        <a:pt x="86" y="412"/>
                      </a:moveTo>
                      <a:lnTo>
                        <a:pt x="4092169" y="412"/>
                      </a:lnTo>
                    </a:path>
                  </a:pathLst>
                </a:custGeom>
                <a:ln w="5727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9" name="ZoneTexte 38">
                  <a:extLst>
                    <a:ext uri="{FF2B5EF4-FFF2-40B4-BE49-F238E27FC236}">
                      <a16:creationId xmlns:a16="http://schemas.microsoft.com/office/drawing/2014/main" id="{69EBBD62-66DB-4B8D-ACD4-8E32FB3F6444}"/>
                    </a:ext>
                  </a:extLst>
                </p:cNvPr>
                <p:cNvSpPr txBox="1"/>
                <p:nvPr/>
              </p:nvSpPr>
              <p:spPr>
                <a:xfrm>
                  <a:off x="1257211" y="3920201"/>
                  <a:ext cx="44114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542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2000</a:t>
                  </a:r>
                </a:p>
              </p:txBody>
            </p:sp>
          </p:grpSp>
          <p:grpSp>
            <p:nvGrpSpPr>
              <p:cNvPr id="40" name="Graphique 2">
                <a:extLst>
                  <a:ext uri="{FF2B5EF4-FFF2-40B4-BE49-F238E27FC236}">
                    <a16:creationId xmlns:a16="http://schemas.microsoft.com/office/drawing/2014/main" id="{24303E16-20B5-4A92-B0A6-B8F0B4A91B2F}"/>
                  </a:ext>
                </a:extLst>
              </p:cNvPr>
              <p:cNvGrpSpPr/>
              <p:nvPr/>
            </p:nvGrpSpPr>
            <p:grpSpPr>
              <a:xfrm>
                <a:off x="1270301" y="3081018"/>
                <a:ext cx="4450967" cy="230832"/>
                <a:chOff x="1270301" y="3081018"/>
                <a:chExt cx="4450967" cy="230832"/>
              </a:xfrm>
              <a:solidFill>
                <a:srgbClr val="000000"/>
              </a:solidFill>
            </p:grpSpPr>
            <p:sp>
              <p:nvSpPr>
                <p:cNvPr id="41" name="Forme libre : forme 40">
                  <a:extLst>
                    <a:ext uri="{FF2B5EF4-FFF2-40B4-BE49-F238E27FC236}">
                      <a16:creationId xmlns:a16="http://schemas.microsoft.com/office/drawing/2014/main" id="{424B7820-429C-4193-8E44-7B98970D690C}"/>
                    </a:ext>
                  </a:extLst>
                </p:cNvPr>
                <p:cNvSpPr/>
                <p:nvPr/>
              </p:nvSpPr>
              <p:spPr>
                <a:xfrm>
                  <a:off x="1629186" y="3219367"/>
                  <a:ext cx="4092082" cy="5731"/>
                </a:xfrm>
                <a:custGeom>
                  <a:avLst/>
                  <a:gdLst>
                    <a:gd name="connsiteX0" fmla="*/ 86 w 4092082"/>
                    <a:gd name="connsiteY0" fmla="*/ 266 h 5731"/>
                    <a:gd name="connsiteX1" fmla="*/ 4092169 w 4092082"/>
                    <a:gd name="connsiteY1" fmla="*/ 266 h 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2082" h="5731">
                      <a:moveTo>
                        <a:pt x="86" y="266"/>
                      </a:moveTo>
                      <a:lnTo>
                        <a:pt x="4092169" y="266"/>
                      </a:lnTo>
                    </a:path>
                  </a:pathLst>
                </a:custGeom>
                <a:ln w="5727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2" name="ZoneTexte 41">
                  <a:extLst>
                    <a:ext uri="{FF2B5EF4-FFF2-40B4-BE49-F238E27FC236}">
                      <a16:creationId xmlns:a16="http://schemas.microsoft.com/office/drawing/2014/main" id="{1E13921B-E24A-4A58-8AF9-BF47F353657C}"/>
                    </a:ext>
                  </a:extLst>
                </p:cNvPr>
                <p:cNvSpPr txBox="1"/>
                <p:nvPr/>
              </p:nvSpPr>
              <p:spPr>
                <a:xfrm>
                  <a:off x="1270301" y="3081018"/>
                  <a:ext cx="44114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542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4000</a:t>
                  </a:r>
                </a:p>
              </p:txBody>
            </p:sp>
          </p:grpSp>
          <p:grpSp>
            <p:nvGrpSpPr>
              <p:cNvPr id="43" name="Graphique 2">
                <a:extLst>
                  <a:ext uri="{FF2B5EF4-FFF2-40B4-BE49-F238E27FC236}">
                    <a16:creationId xmlns:a16="http://schemas.microsoft.com/office/drawing/2014/main" id="{87BCDA62-7F98-459D-B2E7-BA77E6C24DB3}"/>
                  </a:ext>
                </a:extLst>
              </p:cNvPr>
              <p:cNvGrpSpPr/>
              <p:nvPr/>
            </p:nvGrpSpPr>
            <p:grpSpPr>
              <a:xfrm>
                <a:off x="1270301" y="2257977"/>
                <a:ext cx="4450967" cy="230832"/>
                <a:chOff x="1270301" y="2257977"/>
                <a:chExt cx="4450967" cy="230832"/>
              </a:xfrm>
              <a:solidFill>
                <a:srgbClr val="000000"/>
              </a:solidFill>
            </p:grpSpPr>
            <p:sp>
              <p:nvSpPr>
                <p:cNvPr id="44" name="Forme libre : forme 43">
                  <a:extLst>
                    <a:ext uri="{FF2B5EF4-FFF2-40B4-BE49-F238E27FC236}">
                      <a16:creationId xmlns:a16="http://schemas.microsoft.com/office/drawing/2014/main" id="{C4665D60-C43E-4C4C-A6C8-F941AE87473F}"/>
                    </a:ext>
                  </a:extLst>
                </p:cNvPr>
                <p:cNvSpPr/>
                <p:nvPr/>
              </p:nvSpPr>
              <p:spPr>
                <a:xfrm>
                  <a:off x="1629186" y="2385682"/>
                  <a:ext cx="4092082" cy="5731"/>
                </a:xfrm>
                <a:custGeom>
                  <a:avLst/>
                  <a:gdLst>
                    <a:gd name="connsiteX0" fmla="*/ 86 w 4092082"/>
                    <a:gd name="connsiteY0" fmla="*/ 121 h 5731"/>
                    <a:gd name="connsiteX1" fmla="*/ 4092169 w 4092082"/>
                    <a:gd name="connsiteY1" fmla="*/ 121 h 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92082" h="5731">
                      <a:moveTo>
                        <a:pt x="86" y="121"/>
                      </a:moveTo>
                      <a:lnTo>
                        <a:pt x="4092169" y="121"/>
                      </a:lnTo>
                    </a:path>
                  </a:pathLst>
                </a:custGeom>
                <a:ln w="5727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5" name="ZoneTexte 44">
                  <a:extLst>
                    <a:ext uri="{FF2B5EF4-FFF2-40B4-BE49-F238E27FC236}">
                      <a16:creationId xmlns:a16="http://schemas.microsoft.com/office/drawing/2014/main" id="{6DA655EA-C6EE-4391-B718-3C51E34EF1C0}"/>
                    </a:ext>
                  </a:extLst>
                </p:cNvPr>
                <p:cNvSpPr txBox="1"/>
                <p:nvPr/>
              </p:nvSpPr>
              <p:spPr>
                <a:xfrm>
                  <a:off x="1270301" y="2257977"/>
                  <a:ext cx="44114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542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6000</a:t>
                  </a:r>
                </a:p>
              </p:txBody>
            </p:sp>
          </p:grpSp>
          <p:sp>
            <p:nvSpPr>
              <p:cNvPr id="46" name="Forme libre : forme 45">
                <a:extLst>
                  <a:ext uri="{FF2B5EF4-FFF2-40B4-BE49-F238E27FC236}">
                    <a16:creationId xmlns:a16="http://schemas.microsoft.com/office/drawing/2014/main" id="{AA23DD2E-B221-4A49-953F-ADDB93B65B8E}"/>
                  </a:ext>
                </a:extLst>
              </p:cNvPr>
              <p:cNvSpPr/>
              <p:nvPr/>
            </p:nvSpPr>
            <p:spPr>
              <a:xfrm>
                <a:off x="1629186" y="2038077"/>
                <a:ext cx="5731" cy="2848659"/>
              </a:xfrm>
              <a:custGeom>
                <a:avLst/>
                <a:gdLst>
                  <a:gd name="connsiteX0" fmla="*/ 86 w 5731"/>
                  <a:gd name="connsiteY0" fmla="*/ 60 h 2848659"/>
                  <a:gd name="connsiteX1" fmla="*/ 86 w 5731"/>
                  <a:gd name="connsiteY1" fmla="*/ 60 h 2848659"/>
                  <a:gd name="connsiteX2" fmla="*/ 86 w 5731"/>
                  <a:gd name="connsiteY2" fmla="*/ 2848720 h 2848659"/>
                  <a:gd name="connsiteX3" fmla="*/ 86 w 5731"/>
                  <a:gd name="connsiteY3" fmla="*/ 2848720 h 2848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1" h="2848659">
                    <a:moveTo>
                      <a:pt x="86" y="60"/>
                    </a:moveTo>
                    <a:lnTo>
                      <a:pt x="86" y="60"/>
                    </a:lnTo>
                    <a:lnTo>
                      <a:pt x="86" y="2848720"/>
                    </a:lnTo>
                    <a:lnTo>
                      <a:pt x="86" y="2848720"/>
                    </a:lnTo>
                  </a:path>
                </a:pathLst>
              </a:custGeom>
              <a:noFill/>
              <a:ln w="5727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7" name="ZoneTexte 46">
                <a:extLst>
                  <a:ext uri="{FF2B5EF4-FFF2-40B4-BE49-F238E27FC236}">
                    <a16:creationId xmlns:a16="http://schemas.microsoft.com/office/drawing/2014/main" id="{ACF8AE9D-B449-47C0-9FCE-A202CB883771}"/>
                  </a:ext>
                </a:extLst>
              </p:cNvPr>
              <p:cNvSpPr txBox="1"/>
              <p:nvPr/>
            </p:nvSpPr>
            <p:spPr>
              <a:xfrm rot="16200000">
                <a:off x="805943" y="3407651"/>
                <a:ext cx="73930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montant</a:t>
                </a:r>
              </a:p>
            </p:txBody>
          </p:sp>
        </p:grpSp>
        <p:grpSp>
          <p:nvGrpSpPr>
            <p:cNvPr id="50" name="Graphique 2">
              <a:extLst>
                <a:ext uri="{FF2B5EF4-FFF2-40B4-BE49-F238E27FC236}">
                  <a16:creationId xmlns:a16="http://schemas.microsoft.com/office/drawing/2014/main" id="{893506BF-8223-4197-97DA-E23302A8AD0E}"/>
                </a:ext>
              </a:extLst>
            </p:cNvPr>
            <p:cNvGrpSpPr/>
            <p:nvPr/>
          </p:nvGrpSpPr>
          <p:grpSpPr>
            <a:xfrm>
              <a:off x="1696269" y="2038093"/>
              <a:ext cx="3957916" cy="2848643"/>
              <a:chOff x="1696269" y="2038093"/>
              <a:chExt cx="3957916" cy="2848643"/>
            </a:xfrm>
          </p:grpSpPr>
          <p:grpSp>
            <p:nvGrpSpPr>
              <p:cNvPr id="51" name="Graphique 2">
                <a:extLst>
                  <a:ext uri="{FF2B5EF4-FFF2-40B4-BE49-F238E27FC236}">
                    <a16:creationId xmlns:a16="http://schemas.microsoft.com/office/drawing/2014/main" id="{A2E66247-B6F3-44F9-8B8C-1A4984EE1CF1}"/>
                  </a:ext>
                </a:extLst>
              </p:cNvPr>
              <p:cNvGrpSpPr/>
              <p:nvPr/>
            </p:nvGrpSpPr>
            <p:grpSpPr>
              <a:xfrm>
                <a:off x="1696269" y="2054010"/>
                <a:ext cx="3656041" cy="2832727"/>
                <a:chOff x="1696269" y="2054010"/>
                <a:chExt cx="3656041" cy="2832727"/>
              </a:xfrm>
              <a:solidFill>
                <a:srgbClr val="1F77B4">
                  <a:alpha val="75000"/>
                </a:srgbClr>
              </a:solidFill>
            </p:grpSpPr>
            <p:sp>
              <p:nvSpPr>
                <p:cNvPr id="52" name="Forme libre : forme 51">
                  <a:extLst>
                    <a:ext uri="{FF2B5EF4-FFF2-40B4-BE49-F238E27FC236}">
                      <a16:creationId xmlns:a16="http://schemas.microsoft.com/office/drawing/2014/main" id="{68E87826-3F09-448A-A80F-8F6B1AB89867}"/>
                    </a:ext>
                  </a:extLst>
                </p:cNvPr>
                <p:cNvSpPr/>
                <p:nvPr/>
              </p:nvSpPr>
              <p:spPr>
                <a:xfrm>
                  <a:off x="1696269" y="2554455"/>
                  <a:ext cx="301874" cy="2332281"/>
                </a:xfrm>
                <a:custGeom>
                  <a:avLst/>
                  <a:gdLst>
                    <a:gd name="connsiteX0" fmla="*/ 98 w 301874"/>
                    <a:gd name="connsiteY0" fmla="*/ 60 h 2332281"/>
                    <a:gd name="connsiteX1" fmla="*/ 301973 w 301874"/>
                    <a:gd name="connsiteY1" fmla="*/ 60 h 2332281"/>
                    <a:gd name="connsiteX2" fmla="*/ 301973 w 301874"/>
                    <a:gd name="connsiteY2" fmla="*/ 2332342 h 2332281"/>
                    <a:gd name="connsiteX3" fmla="*/ 98 w 301874"/>
                    <a:gd name="connsiteY3" fmla="*/ 2332342 h 23322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2332281">
                      <a:moveTo>
                        <a:pt x="98" y="60"/>
                      </a:moveTo>
                      <a:lnTo>
                        <a:pt x="301973" y="60"/>
                      </a:lnTo>
                      <a:lnTo>
                        <a:pt x="301973" y="2332342"/>
                      </a:lnTo>
                      <a:lnTo>
                        <a:pt x="98" y="2332342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3" name="Forme libre : forme 52">
                  <a:extLst>
                    <a:ext uri="{FF2B5EF4-FFF2-40B4-BE49-F238E27FC236}">
                      <a16:creationId xmlns:a16="http://schemas.microsoft.com/office/drawing/2014/main" id="{DB75410F-7486-441F-8871-6C27519B9FAF}"/>
                    </a:ext>
                  </a:extLst>
                </p:cNvPr>
                <p:cNvSpPr/>
                <p:nvPr/>
              </p:nvSpPr>
              <p:spPr>
                <a:xfrm>
                  <a:off x="2367102" y="2565956"/>
                  <a:ext cx="301874" cy="2320780"/>
                </a:xfrm>
                <a:custGeom>
                  <a:avLst/>
                  <a:gdLst>
                    <a:gd name="connsiteX0" fmla="*/ 215 w 301874"/>
                    <a:gd name="connsiteY0" fmla="*/ 60 h 2320780"/>
                    <a:gd name="connsiteX1" fmla="*/ 302090 w 301874"/>
                    <a:gd name="connsiteY1" fmla="*/ 60 h 2320780"/>
                    <a:gd name="connsiteX2" fmla="*/ 302090 w 301874"/>
                    <a:gd name="connsiteY2" fmla="*/ 2320841 h 2320780"/>
                    <a:gd name="connsiteX3" fmla="*/ 215 w 301874"/>
                    <a:gd name="connsiteY3" fmla="*/ 2320841 h 2320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2320780">
                      <a:moveTo>
                        <a:pt x="215" y="60"/>
                      </a:moveTo>
                      <a:lnTo>
                        <a:pt x="302090" y="60"/>
                      </a:lnTo>
                      <a:lnTo>
                        <a:pt x="302090" y="2320841"/>
                      </a:lnTo>
                      <a:lnTo>
                        <a:pt x="215" y="2320841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4" name="Forme libre : forme 53">
                  <a:extLst>
                    <a:ext uri="{FF2B5EF4-FFF2-40B4-BE49-F238E27FC236}">
                      <a16:creationId xmlns:a16="http://schemas.microsoft.com/office/drawing/2014/main" id="{F946DF40-8275-4007-92CF-F0822BD05A2A}"/>
                    </a:ext>
                  </a:extLst>
                </p:cNvPr>
                <p:cNvSpPr/>
                <p:nvPr/>
              </p:nvSpPr>
              <p:spPr>
                <a:xfrm>
                  <a:off x="3037936" y="2863520"/>
                  <a:ext cx="301874" cy="2023217"/>
                </a:xfrm>
                <a:custGeom>
                  <a:avLst/>
                  <a:gdLst>
                    <a:gd name="connsiteX0" fmla="*/ 332 w 301874"/>
                    <a:gd name="connsiteY0" fmla="*/ 60 h 2023217"/>
                    <a:gd name="connsiteX1" fmla="*/ 302207 w 301874"/>
                    <a:gd name="connsiteY1" fmla="*/ 60 h 2023217"/>
                    <a:gd name="connsiteX2" fmla="*/ 302207 w 301874"/>
                    <a:gd name="connsiteY2" fmla="*/ 2023277 h 2023217"/>
                    <a:gd name="connsiteX3" fmla="*/ 332 w 301874"/>
                    <a:gd name="connsiteY3" fmla="*/ 2023277 h 2023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2023217">
                      <a:moveTo>
                        <a:pt x="332" y="60"/>
                      </a:moveTo>
                      <a:lnTo>
                        <a:pt x="302207" y="60"/>
                      </a:lnTo>
                      <a:lnTo>
                        <a:pt x="302207" y="2023277"/>
                      </a:lnTo>
                      <a:lnTo>
                        <a:pt x="332" y="2023277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" name="Forme libre : forme 54">
                  <a:extLst>
                    <a:ext uri="{FF2B5EF4-FFF2-40B4-BE49-F238E27FC236}">
                      <a16:creationId xmlns:a16="http://schemas.microsoft.com/office/drawing/2014/main" id="{8F86D3A2-B1A9-4CF9-8828-4EB3D2C7C5D4}"/>
                    </a:ext>
                  </a:extLst>
                </p:cNvPr>
                <p:cNvSpPr/>
                <p:nvPr/>
              </p:nvSpPr>
              <p:spPr>
                <a:xfrm>
                  <a:off x="3708769" y="3026505"/>
                  <a:ext cx="301874" cy="1860232"/>
                </a:xfrm>
                <a:custGeom>
                  <a:avLst/>
                  <a:gdLst>
                    <a:gd name="connsiteX0" fmla="*/ 449 w 301874"/>
                    <a:gd name="connsiteY0" fmla="*/ 60 h 1860232"/>
                    <a:gd name="connsiteX1" fmla="*/ 302324 w 301874"/>
                    <a:gd name="connsiteY1" fmla="*/ 60 h 1860232"/>
                    <a:gd name="connsiteX2" fmla="*/ 302324 w 301874"/>
                    <a:gd name="connsiteY2" fmla="*/ 1860292 h 1860232"/>
                    <a:gd name="connsiteX3" fmla="*/ 449 w 301874"/>
                    <a:gd name="connsiteY3" fmla="*/ 1860292 h 1860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1860232">
                      <a:moveTo>
                        <a:pt x="449" y="60"/>
                      </a:moveTo>
                      <a:lnTo>
                        <a:pt x="302324" y="60"/>
                      </a:lnTo>
                      <a:lnTo>
                        <a:pt x="302324" y="1860292"/>
                      </a:lnTo>
                      <a:lnTo>
                        <a:pt x="449" y="1860292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" name="Forme libre : forme 55">
                  <a:extLst>
                    <a:ext uri="{FF2B5EF4-FFF2-40B4-BE49-F238E27FC236}">
                      <a16:creationId xmlns:a16="http://schemas.microsoft.com/office/drawing/2014/main" id="{CE8311EC-35B4-448A-B9F0-7A9F1CA060B4}"/>
                    </a:ext>
                  </a:extLst>
                </p:cNvPr>
                <p:cNvSpPr/>
                <p:nvPr/>
              </p:nvSpPr>
              <p:spPr>
                <a:xfrm>
                  <a:off x="4379602" y="2054010"/>
                  <a:ext cx="301874" cy="2832727"/>
                </a:xfrm>
                <a:custGeom>
                  <a:avLst/>
                  <a:gdLst>
                    <a:gd name="connsiteX0" fmla="*/ 566 w 301874"/>
                    <a:gd name="connsiteY0" fmla="*/ 60 h 2832727"/>
                    <a:gd name="connsiteX1" fmla="*/ 302441 w 301874"/>
                    <a:gd name="connsiteY1" fmla="*/ 60 h 2832727"/>
                    <a:gd name="connsiteX2" fmla="*/ 302441 w 301874"/>
                    <a:gd name="connsiteY2" fmla="*/ 2832787 h 2832727"/>
                    <a:gd name="connsiteX3" fmla="*/ 566 w 301874"/>
                    <a:gd name="connsiteY3" fmla="*/ 2832787 h 28327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2832727">
                      <a:moveTo>
                        <a:pt x="566" y="60"/>
                      </a:moveTo>
                      <a:lnTo>
                        <a:pt x="302441" y="60"/>
                      </a:lnTo>
                      <a:lnTo>
                        <a:pt x="302441" y="2832787"/>
                      </a:lnTo>
                      <a:lnTo>
                        <a:pt x="566" y="2832787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" name="Forme libre : forme 56">
                  <a:extLst>
                    <a:ext uri="{FF2B5EF4-FFF2-40B4-BE49-F238E27FC236}">
                      <a16:creationId xmlns:a16="http://schemas.microsoft.com/office/drawing/2014/main" id="{4D0879F8-51FF-4900-AC65-3F678D5F9E4A}"/>
                    </a:ext>
                  </a:extLst>
                </p:cNvPr>
                <p:cNvSpPr/>
                <p:nvPr/>
              </p:nvSpPr>
              <p:spPr>
                <a:xfrm>
                  <a:off x="5050435" y="2636321"/>
                  <a:ext cx="301874" cy="2250415"/>
                </a:xfrm>
                <a:custGeom>
                  <a:avLst/>
                  <a:gdLst>
                    <a:gd name="connsiteX0" fmla="*/ 683 w 301874"/>
                    <a:gd name="connsiteY0" fmla="*/ 60 h 2250415"/>
                    <a:gd name="connsiteX1" fmla="*/ 302558 w 301874"/>
                    <a:gd name="connsiteY1" fmla="*/ 60 h 2250415"/>
                    <a:gd name="connsiteX2" fmla="*/ 302558 w 301874"/>
                    <a:gd name="connsiteY2" fmla="*/ 2250476 h 2250415"/>
                    <a:gd name="connsiteX3" fmla="*/ 683 w 301874"/>
                    <a:gd name="connsiteY3" fmla="*/ 2250476 h 2250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2250415">
                      <a:moveTo>
                        <a:pt x="683" y="60"/>
                      </a:moveTo>
                      <a:lnTo>
                        <a:pt x="302558" y="60"/>
                      </a:lnTo>
                      <a:lnTo>
                        <a:pt x="302558" y="2250476"/>
                      </a:lnTo>
                      <a:lnTo>
                        <a:pt x="683" y="2250476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58" name="Graphique 2">
                <a:extLst>
                  <a:ext uri="{FF2B5EF4-FFF2-40B4-BE49-F238E27FC236}">
                    <a16:creationId xmlns:a16="http://schemas.microsoft.com/office/drawing/2014/main" id="{838B1344-5D7E-4619-800A-30E9C96BEAE3}"/>
                  </a:ext>
                </a:extLst>
              </p:cNvPr>
              <p:cNvGrpSpPr/>
              <p:nvPr/>
            </p:nvGrpSpPr>
            <p:grpSpPr>
              <a:xfrm>
                <a:off x="1998144" y="2038093"/>
                <a:ext cx="3656041" cy="2848643"/>
                <a:chOff x="1998144" y="2038093"/>
                <a:chExt cx="3656041" cy="2848643"/>
              </a:xfrm>
              <a:solidFill>
                <a:srgbClr val="FF7F0E">
                  <a:alpha val="75000"/>
                </a:srgbClr>
              </a:solidFill>
            </p:grpSpPr>
            <p:sp>
              <p:nvSpPr>
                <p:cNvPr id="59" name="Forme libre : forme 58">
                  <a:extLst>
                    <a:ext uri="{FF2B5EF4-FFF2-40B4-BE49-F238E27FC236}">
                      <a16:creationId xmlns:a16="http://schemas.microsoft.com/office/drawing/2014/main" id="{D1BA26CF-803C-4A93-A26D-84E60E1BDACF}"/>
                    </a:ext>
                  </a:extLst>
                </p:cNvPr>
                <p:cNvSpPr/>
                <p:nvPr/>
              </p:nvSpPr>
              <p:spPr>
                <a:xfrm>
                  <a:off x="1998144" y="2232632"/>
                  <a:ext cx="301874" cy="2654104"/>
                </a:xfrm>
                <a:custGeom>
                  <a:avLst/>
                  <a:gdLst>
                    <a:gd name="connsiteX0" fmla="*/ 98 w 301874"/>
                    <a:gd name="connsiteY0" fmla="*/ 60 h 2654104"/>
                    <a:gd name="connsiteX1" fmla="*/ 301973 w 301874"/>
                    <a:gd name="connsiteY1" fmla="*/ 60 h 2654104"/>
                    <a:gd name="connsiteX2" fmla="*/ 301973 w 301874"/>
                    <a:gd name="connsiteY2" fmla="*/ 2654165 h 2654104"/>
                    <a:gd name="connsiteX3" fmla="*/ 98 w 301874"/>
                    <a:gd name="connsiteY3" fmla="*/ 2654165 h 2654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2654104">
                      <a:moveTo>
                        <a:pt x="98" y="60"/>
                      </a:moveTo>
                      <a:lnTo>
                        <a:pt x="301973" y="60"/>
                      </a:lnTo>
                      <a:lnTo>
                        <a:pt x="301973" y="2654165"/>
                      </a:lnTo>
                      <a:lnTo>
                        <a:pt x="98" y="2654165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0" name="Forme libre : forme 59">
                  <a:extLst>
                    <a:ext uri="{FF2B5EF4-FFF2-40B4-BE49-F238E27FC236}">
                      <a16:creationId xmlns:a16="http://schemas.microsoft.com/office/drawing/2014/main" id="{656B6060-2D5A-4F1F-BCA0-F17FD0200680}"/>
                    </a:ext>
                  </a:extLst>
                </p:cNvPr>
                <p:cNvSpPr/>
                <p:nvPr/>
              </p:nvSpPr>
              <p:spPr>
                <a:xfrm>
                  <a:off x="2668977" y="2907984"/>
                  <a:ext cx="301874" cy="1978752"/>
                </a:xfrm>
                <a:custGeom>
                  <a:avLst/>
                  <a:gdLst>
                    <a:gd name="connsiteX0" fmla="*/ 215 w 301874"/>
                    <a:gd name="connsiteY0" fmla="*/ 60 h 1978752"/>
                    <a:gd name="connsiteX1" fmla="*/ 302090 w 301874"/>
                    <a:gd name="connsiteY1" fmla="*/ 60 h 1978752"/>
                    <a:gd name="connsiteX2" fmla="*/ 302090 w 301874"/>
                    <a:gd name="connsiteY2" fmla="*/ 1978813 h 1978752"/>
                    <a:gd name="connsiteX3" fmla="*/ 215 w 301874"/>
                    <a:gd name="connsiteY3" fmla="*/ 1978813 h 19787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1978752">
                      <a:moveTo>
                        <a:pt x="215" y="60"/>
                      </a:moveTo>
                      <a:lnTo>
                        <a:pt x="302090" y="60"/>
                      </a:lnTo>
                      <a:lnTo>
                        <a:pt x="302090" y="1978813"/>
                      </a:lnTo>
                      <a:lnTo>
                        <a:pt x="215" y="1978813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1" name="Forme libre : forme 60">
                  <a:extLst>
                    <a:ext uri="{FF2B5EF4-FFF2-40B4-BE49-F238E27FC236}">
                      <a16:creationId xmlns:a16="http://schemas.microsoft.com/office/drawing/2014/main" id="{83220376-D0B4-4BD9-BA00-303E76BC36EC}"/>
                    </a:ext>
                  </a:extLst>
                </p:cNvPr>
                <p:cNvSpPr/>
                <p:nvPr/>
              </p:nvSpPr>
              <p:spPr>
                <a:xfrm>
                  <a:off x="3339811" y="3135256"/>
                  <a:ext cx="301874" cy="1751480"/>
                </a:xfrm>
                <a:custGeom>
                  <a:avLst/>
                  <a:gdLst>
                    <a:gd name="connsiteX0" fmla="*/ 332 w 301874"/>
                    <a:gd name="connsiteY0" fmla="*/ 60 h 1751480"/>
                    <a:gd name="connsiteX1" fmla="*/ 302207 w 301874"/>
                    <a:gd name="connsiteY1" fmla="*/ 60 h 1751480"/>
                    <a:gd name="connsiteX2" fmla="*/ 302207 w 301874"/>
                    <a:gd name="connsiteY2" fmla="*/ 1751541 h 1751480"/>
                    <a:gd name="connsiteX3" fmla="*/ 332 w 301874"/>
                    <a:gd name="connsiteY3" fmla="*/ 1751541 h 17514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1751480">
                      <a:moveTo>
                        <a:pt x="332" y="60"/>
                      </a:moveTo>
                      <a:lnTo>
                        <a:pt x="302207" y="60"/>
                      </a:lnTo>
                      <a:lnTo>
                        <a:pt x="302207" y="1751541"/>
                      </a:lnTo>
                      <a:lnTo>
                        <a:pt x="332" y="1751541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2" name="Forme libre : forme 61">
                  <a:extLst>
                    <a:ext uri="{FF2B5EF4-FFF2-40B4-BE49-F238E27FC236}">
                      <a16:creationId xmlns:a16="http://schemas.microsoft.com/office/drawing/2014/main" id="{E206E1FF-8C70-4731-BE0C-2905D833B11C}"/>
                    </a:ext>
                  </a:extLst>
                </p:cNvPr>
                <p:cNvSpPr/>
                <p:nvPr/>
              </p:nvSpPr>
              <p:spPr>
                <a:xfrm>
                  <a:off x="4010644" y="2553707"/>
                  <a:ext cx="301874" cy="2333030"/>
                </a:xfrm>
                <a:custGeom>
                  <a:avLst/>
                  <a:gdLst>
                    <a:gd name="connsiteX0" fmla="*/ 449 w 301874"/>
                    <a:gd name="connsiteY0" fmla="*/ 60 h 2333030"/>
                    <a:gd name="connsiteX1" fmla="*/ 302324 w 301874"/>
                    <a:gd name="connsiteY1" fmla="*/ 60 h 2333030"/>
                    <a:gd name="connsiteX2" fmla="*/ 302324 w 301874"/>
                    <a:gd name="connsiteY2" fmla="*/ 2333090 h 2333030"/>
                    <a:gd name="connsiteX3" fmla="*/ 449 w 301874"/>
                    <a:gd name="connsiteY3" fmla="*/ 2333090 h 23330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2333030">
                      <a:moveTo>
                        <a:pt x="449" y="60"/>
                      </a:moveTo>
                      <a:lnTo>
                        <a:pt x="302324" y="60"/>
                      </a:lnTo>
                      <a:lnTo>
                        <a:pt x="302324" y="2333090"/>
                      </a:lnTo>
                      <a:lnTo>
                        <a:pt x="449" y="2333090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3" name="Forme libre : forme 62">
                  <a:extLst>
                    <a:ext uri="{FF2B5EF4-FFF2-40B4-BE49-F238E27FC236}">
                      <a16:creationId xmlns:a16="http://schemas.microsoft.com/office/drawing/2014/main" id="{F567F335-F92A-4F0A-917F-F7E1BCDD746F}"/>
                    </a:ext>
                  </a:extLst>
                </p:cNvPr>
                <p:cNvSpPr/>
                <p:nvPr/>
              </p:nvSpPr>
              <p:spPr>
                <a:xfrm>
                  <a:off x="4681477" y="2038093"/>
                  <a:ext cx="301874" cy="2848643"/>
                </a:xfrm>
                <a:custGeom>
                  <a:avLst/>
                  <a:gdLst>
                    <a:gd name="connsiteX0" fmla="*/ 566 w 301874"/>
                    <a:gd name="connsiteY0" fmla="*/ 60 h 2848643"/>
                    <a:gd name="connsiteX1" fmla="*/ 302441 w 301874"/>
                    <a:gd name="connsiteY1" fmla="*/ 60 h 2848643"/>
                    <a:gd name="connsiteX2" fmla="*/ 302441 w 301874"/>
                    <a:gd name="connsiteY2" fmla="*/ 2848704 h 2848643"/>
                    <a:gd name="connsiteX3" fmla="*/ 566 w 301874"/>
                    <a:gd name="connsiteY3" fmla="*/ 2848704 h 28486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2848643">
                      <a:moveTo>
                        <a:pt x="566" y="60"/>
                      </a:moveTo>
                      <a:lnTo>
                        <a:pt x="302441" y="60"/>
                      </a:lnTo>
                      <a:lnTo>
                        <a:pt x="302441" y="2848704"/>
                      </a:lnTo>
                      <a:lnTo>
                        <a:pt x="566" y="2848704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4" name="Forme libre : forme 63">
                  <a:extLst>
                    <a:ext uri="{FF2B5EF4-FFF2-40B4-BE49-F238E27FC236}">
                      <a16:creationId xmlns:a16="http://schemas.microsoft.com/office/drawing/2014/main" id="{567E64C6-0F68-4720-86A9-9D4AC677BCEA}"/>
                    </a:ext>
                  </a:extLst>
                </p:cNvPr>
                <p:cNvSpPr/>
                <p:nvPr/>
              </p:nvSpPr>
              <p:spPr>
                <a:xfrm>
                  <a:off x="5352310" y="2371388"/>
                  <a:ext cx="301874" cy="2515349"/>
                </a:xfrm>
                <a:custGeom>
                  <a:avLst/>
                  <a:gdLst>
                    <a:gd name="connsiteX0" fmla="*/ 683 w 301874"/>
                    <a:gd name="connsiteY0" fmla="*/ 60 h 2515349"/>
                    <a:gd name="connsiteX1" fmla="*/ 302558 w 301874"/>
                    <a:gd name="connsiteY1" fmla="*/ 60 h 2515349"/>
                    <a:gd name="connsiteX2" fmla="*/ 302558 w 301874"/>
                    <a:gd name="connsiteY2" fmla="*/ 2515409 h 2515349"/>
                    <a:gd name="connsiteX3" fmla="*/ 683 w 301874"/>
                    <a:gd name="connsiteY3" fmla="*/ 2515409 h 2515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874" h="2515349">
                      <a:moveTo>
                        <a:pt x="683" y="60"/>
                      </a:moveTo>
                      <a:lnTo>
                        <a:pt x="302558" y="60"/>
                      </a:lnTo>
                      <a:lnTo>
                        <a:pt x="302558" y="2515409"/>
                      </a:lnTo>
                      <a:lnTo>
                        <a:pt x="683" y="2515409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65" name="Graphique 2">
              <a:extLst>
                <a:ext uri="{FF2B5EF4-FFF2-40B4-BE49-F238E27FC236}">
                  <a16:creationId xmlns:a16="http://schemas.microsoft.com/office/drawing/2014/main" id="{D02E8AE8-58FF-45FE-A345-4192DBDAFAE9}"/>
                </a:ext>
              </a:extLst>
            </p:cNvPr>
            <p:cNvGrpSpPr/>
            <p:nvPr/>
          </p:nvGrpSpPr>
          <p:grpSpPr>
            <a:xfrm>
              <a:off x="3455675" y="2063390"/>
              <a:ext cx="356823" cy="400074"/>
              <a:chOff x="3455675" y="2063390"/>
              <a:chExt cx="356823" cy="400074"/>
            </a:xfrm>
          </p:grpSpPr>
          <p:grpSp>
            <p:nvGrpSpPr>
              <p:cNvPr id="66" name="Graphique 2">
                <a:extLst>
                  <a:ext uri="{FF2B5EF4-FFF2-40B4-BE49-F238E27FC236}">
                    <a16:creationId xmlns:a16="http://schemas.microsoft.com/office/drawing/2014/main" id="{999A03C3-BFDE-4C6B-B0BE-F2BCE5F812E1}"/>
                  </a:ext>
                </a:extLst>
              </p:cNvPr>
              <p:cNvGrpSpPr/>
              <p:nvPr/>
            </p:nvGrpSpPr>
            <p:grpSpPr>
              <a:xfrm>
                <a:off x="3455675" y="2063390"/>
                <a:ext cx="340722" cy="236684"/>
                <a:chOff x="3455675" y="2063390"/>
                <a:chExt cx="340722" cy="236684"/>
              </a:xfrm>
            </p:grpSpPr>
            <p:sp>
              <p:nvSpPr>
                <p:cNvPr id="67" name="Forme libre : forme 66">
                  <a:extLst>
                    <a:ext uri="{FF2B5EF4-FFF2-40B4-BE49-F238E27FC236}">
                      <a16:creationId xmlns:a16="http://schemas.microsoft.com/office/drawing/2014/main" id="{5E9B3DD7-8441-4641-8D7D-EC3361147365}"/>
                    </a:ext>
                  </a:extLst>
                </p:cNvPr>
                <p:cNvSpPr/>
                <p:nvPr/>
              </p:nvSpPr>
              <p:spPr>
                <a:xfrm>
                  <a:off x="3455675" y="2063390"/>
                  <a:ext cx="111730" cy="112330"/>
                </a:xfrm>
                <a:custGeom>
                  <a:avLst/>
                  <a:gdLst>
                    <a:gd name="connsiteX0" fmla="*/ 57795 w 57317"/>
                    <a:gd name="connsiteY0" fmla="*/ 28704 h 57317"/>
                    <a:gd name="connsiteX1" fmla="*/ 29136 w 57317"/>
                    <a:gd name="connsiteY1" fmla="*/ 57362 h 57317"/>
                    <a:gd name="connsiteX2" fmla="*/ 478 w 57317"/>
                    <a:gd name="connsiteY2" fmla="*/ 28704 h 57317"/>
                    <a:gd name="connsiteX3" fmla="*/ 29136 w 57317"/>
                    <a:gd name="connsiteY3" fmla="*/ 45 h 57317"/>
                    <a:gd name="connsiteX4" fmla="*/ 57795 w 57317"/>
                    <a:gd name="connsiteY4" fmla="*/ 28704 h 57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7" h="57317">
                      <a:moveTo>
                        <a:pt x="57795" y="28704"/>
                      </a:moveTo>
                      <a:cubicBezTo>
                        <a:pt x="57795" y="44531"/>
                        <a:pt x="44964" y="57362"/>
                        <a:pt x="29136" y="57362"/>
                      </a:cubicBezTo>
                      <a:cubicBezTo>
                        <a:pt x="13309" y="57362"/>
                        <a:pt x="478" y="44531"/>
                        <a:pt x="478" y="28704"/>
                      </a:cubicBezTo>
                      <a:cubicBezTo>
                        <a:pt x="478" y="12876"/>
                        <a:pt x="13309" y="45"/>
                        <a:pt x="29136" y="45"/>
                      </a:cubicBezTo>
                      <a:cubicBezTo>
                        <a:pt x="44964" y="45"/>
                        <a:pt x="57795" y="12876"/>
                        <a:pt x="57795" y="2870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454" cap="flat">
                  <a:solidFill>
                    <a:schemeClr val="accent2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8" name="ZoneTexte 67">
                  <a:extLst>
                    <a:ext uri="{FF2B5EF4-FFF2-40B4-BE49-F238E27FC236}">
                      <a16:creationId xmlns:a16="http://schemas.microsoft.com/office/drawing/2014/main" id="{A4B93D3D-5FD9-42EC-A573-E11CF9CEE663}"/>
                    </a:ext>
                  </a:extLst>
                </p:cNvPr>
                <p:cNvSpPr txBox="1"/>
                <p:nvPr/>
              </p:nvSpPr>
              <p:spPr>
                <a:xfrm>
                  <a:off x="3541199" y="2069242"/>
                  <a:ext cx="25519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542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69" name="Graphique 2">
                <a:extLst>
                  <a:ext uri="{FF2B5EF4-FFF2-40B4-BE49-F238E27FC236}">
                    <a16:creationId xmlns:a16="http://schemas.microsoft.com/office/drawing/2014/main" id="{EE94921E-7E36-46D7-9AF9-423E744F4B3C}"/>
                  </a:ext>
                </a:extLst>
              </p:cNvPr>
              <p:cNvGrpSpPr/>
              <p:nvPr/>
            </p:nvGrpSpPr>
            <p:grpSpPr>
              <a:xfrm>
                <a:off x="3455675" y="2232632"/>
                <a:ext cx="356823" cy="230832"/>
                <a:chOff x="3455675" y="2232632"/>
                <a:chExt cx="356823" cy="230832"/>
              </a:xfrm>
            </p:grpSpPr>
            <p:sp>
              <p:nvSpPr>
                <p:cNvPr id="70" name="Forme libre : forme 69">
                  <a:extLst>
                    <a:ext uri="{FF2B5EF4-FFF2-40B4-BE49-F238E27FC236}">
                      <a16:creationId xmlns:a16="http://schemas.microsoft.com/office/drawing/2014/main" id="{CB5778DB-1348-44DA-A222-6898D9A752FC}"/>
                    </a:ext>
                  </a:extLst>
                </p:cNvPr>
                <p:cNvSpPr/>
                <p:nvPr/>
              </p:nvSpPr>
              <p:spPr>
                <a:xfrm>
                  <a:off x="3455675" y="2244894"/>
                  <a:ext cx="116139" cy="110360"/>
                </a:xfrm>
                <a:custGeom>
                  <a:avLst/>
                  <a:gdLst>
                    <a:gd name="connsiteX0" fmla="*/ 57955 w 57317"/>
                    <a:gd name="connsiteY0" fmla="*/ 28704 h 57317"/>
                    <a:gd name="connsiteX1" fmla="*/ 29297 w 57317"/>
                    <a:gd name="connsiteY1" fmla="*/ 57362 h 57317"/>
                    <a:gd name="connsiteX2" fmla="*/ 638 w 57317"/>
                    <a:gd name="connsiteY2" fmla="*/ 28704 h 57317"/>
                    <a:gd name="connsiteX3" fmla="*/ 29297 w 57317"/>
                    <a:gd name="connsiteY3" fmla="*/ 45 h 57317"/>
                    <a:gd name="connsiteX4" fmla="*/ 57955 w 57317"/>
                    <a:gd name="connsiteY4" fmla="*/ 28704 h 57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7" h="57317">
                      <a:moveTo>
                        <a:pt x="57955" y="28704"/>
                      </a:moveTo>
                      <a:cubicBezTo>
                        <a:pt x="57955" y="44531"/>
                        <a:pt x="45125" y="57362"/>
                        <a:pt x="29297" y="57362"/>
                      </a:cubicBezTo>
                      <a:cubicBezTo>
                        <a:pt x="13469" y="57362"/>
                        <a:pt x="638" y="44531"/>
                        <a:pt x="638" y="28704"/>
                      </a:cubicBezTo>
                      <a:cubicBezTo>
                        <a:pt x="638" y="12876"/>
                        <a:pt x="13469" y="45"/>
                        <a:pt x="29297" y="45"/>
                      </a:cubicBezTo>
                      <a:cubicBezTo>
                        <a:pt x="45125" y="45"/>
                        <a:pt x="57955" y="12876"/>
                        <a:pt x="57955" y="2870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1454" cap="flat">
                  <a:solidFill>
                    <a:schemeClr val="accent3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1" name="ZoneTexte 70">
                  <a:extLst>
                    <a:ext uri="{FF2B5EF4-FFF2-40B4-BE49-F238E27FC236}">
                      <a16:creationId xmlns:a16="http://schemas.microsoft.com/office/drawing/2014/main" id="{4CBAF8CF-D423-423E-83CB-2A1F61D88C80}"/>
                    </a:ext>
                  </a:extLst>
                </p:cNvPr>
                <p:cNvSpPr txBox="1"/>
                <p:nvPr/>
              </p:nvSpPr>
              <p:spPr>
                <a:xfrm>
                  <a:off x="3544476" y="2232632"/>
                  <a:ext cx="2680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542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</p:grpSp>
      </p:grpSp>
      <p:sp>
        <p:nvSpPr>
          <p:cNvPr id="73" name="ZoneTexte 72">
            <a:extLst>
              <a:ext uri="{FF2B5EF4-FFF2-40B4-BE49-F238E27FC236}">
                <a16:creationId xmlns:a16="http://schemas.microsoft.com/office/drawing/2014/main" id="{8B5B3E65-42FC-449C-907A-710D09C19094}"/>
              </a:ext>
            </a:extLst>
          </p:cNvPr>
          <p:cNvSpPr txBox="1"/>
          <p:nvPr/>
        </p:nvSpPr>
        <p:spPr>
          <a:xfrm>
            <a:off x="6905673" y="1694581"/>
            <a:ext cx="2744954" cy="246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083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Variable moyen par service selon le genre</a:t>
            </a:r>
          </a:p>
        </p:txBody>
      </p:sp>
      <p:grpSp>
        <p:nvGrpSpPr>
          <p:cNvPr id="74" name="Graphique 6">
            <a:extLst>
              <a:ext uri="{FF2B5EF4-FFF2-40B4-BE49-F238E27FC236}">
                <a16:creationId xmlns:a16="http://schemas.microsoft.com/office/drawing/2014/main" id="{E09AA435-2C62-4963-95B9-5AB6B91448FD}"/>
              </a:ext>
            </a:extLst>
          </p:cNvPr>
          <p:cNvGrpSpPr/>
          <p:nvPr/>
        </p:nvGrpSpPr>
        <p:grpSpPr>
          <a:xfrm>
            <a:off x="6830134" y="2038350"/>
            <a:ext cx="4637712" cy="3302835"/>
            <a:chOff x="6830134" y="2038350"/>
            <a:chExt cx="4637712" cy="3302835"/>
          </a:xfrm>
        </p:grpSpPr>
        <p:grpSp>
          <p:nvGrpSpPr>
            <p:cNvPr id="75" name="Graphique 6">
              <a:extLst>
                <a:ext uri="{FF2B5EF4-FFF2-40B4-BE49-F238E27FC236}">
                  <a16:creationId xmlns:a16="http://schemas.microsoft.com/office/drawing/2014/main" id="{7F4FCADE-2EC1-481E-9B95-2430E14E42F1}"/>
                </a:ext>
              </a:extLst>
            </p:cNvPr>
            <p:cNvGrpSpPr/>
            <p:nvPr/>
          </p:nvGrpSpPr>
          <p:grpSpPr>
            <a:xfrm>
              <a:off x="7275025" y="2038350"/>
              <a:ext cx="4192821" cy="3302835"/>
              <a:chOff x="7275025" y="2038350"/>
              <a:chExt cx="4192821" cy="3302835"/>
            </a:xfrm>
          </p:grpSpPr>
          <p:grpSp>
            <p:nvGrpSpPr>
              <p:cNvPr id="76" name="Graphique 6">
                <a:extLst>
                  <a:ext uri="{FF2B5EF4-FFF2-40B4-BE49-F238E27FC236}">
                    <a16:creationId xmlns:a16="http://schemas.microsoft.com/office/drawing/2014/main" id="{8330BC3A-5020-4C29-960F-3EC5CE755855}"/>
                  </a:ext>
                </a:extLst>
              </p:cNvPr>
              <p:cNvGrpSpPr/>
              <p:nvPr/>
            </p:nvGrpSpPr>
            <p:grpSpPr>
              <a:xfrm>
                <a:off x="7275025" y="2038350"/>
                <a:ext cx="800219" cy="3164336"/>
                <a:chOff x="7275025" y="2038350"/>
                <a:chExt cx="800219" cy="3164336"/>
              </a:xfrm>
              <a:solidFill>
                <a:srgbClr val="000000"/>
              </a:solidFill>
            </p:grpSpPr>
            <p:sp>
              <p:nvSpPr>
                <p:cNvPr id="77" name="Forme libre : forme 76">
                  <a:extLst>
                    <a:ext uri="{FF2B5EF4-FFF2-40B4-BE49-F238E27FC236}">
                      <a16:creationId xmlns:a16="http://schemas.microsoft.com/office/drawing/2014/main" id="{6FEE976F-E6BB-4502-9812-01997D29FCA3}"/>
                    </a:ext>
                  </a:extLst>
                </p:cNvPr>
                <p:cNvSpPr/>
                <p:nvPr/>
              </p:nvSpPr>
              <p:spPr>
                <a:xfrm>
                  <a:off x="7675136" y="2038350"/>
                  <a:ext cx="5731" cy="2848659"/>
                </a:xfrm>
                <a:custGeom>
                  <a:avLst/>
                  <a:gdLst>
                    <a:gd name="connsiteX0" fmla="*/ 138 w 5731"/>
                    <a:gd name="connsiteY0" fmla="*/ 2849217 h 2848659"/>
                    <a:gd name="connsiteX1" fmla="*/ 138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138" y="2849217"/>
                      </a:moveTo>
                      <a:lnTo>
                        <a:pt x="138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8" name="ZoneTexte 77">
                  <a:extLst>
                    <a:ext uri="{FF2B5EF4-FFF2-40B4-BE49-F238E27FC236}">
                      <a16:creationId xmlns:a16="http://schemas.microsoft.com/office/drawing/2014/main" id="{4EAB411B-BFD0-45F7-B404-9639D673400C}"/>
                    </a:ext>
                  </a:extLst>
                </p:cNvPr>
                <p:cNvSpPr txBox="1"/>
                <p:nvPr/>
              </p:nvSpPr>
              <p:spPr>
                <a:xfrm>
                  <a:off x="7275025" y="4971854"/>
                  <a:ext cx="80021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Commercial</a:t>
                  </a:r>
                </a:p>
              </p:txBody>
            </p:sp>
          </p:grpSp>
          <p:grpSp>
            <p:nvGrpSpPr>
              <p:cNvPr id="79" name="Graphique 6">
                <a:extLst>
                  <a:ext uri="{FF2B5EF4-FFF2-40B4-BE49-F238E27FC236}">
                    <a16:creationId xmlns:a16="http://schemas.microsoft.com/office/drawing/2014/main" id="{17CCD262-AC38-4461-82E9-1C74F3A65C4F}"/>
                  </a:ext>
                </a:extLst>
              </p:cNvPr>
              <p:cNvGrpSpPr/>
              <p:nvPr/>
            </p:nvGrpSpPr>
            <p:grpSpPr>
              <a:xfrm>
                <a:off x="7937318" y="2038350"/>
                <a:ext cx="1024639" cy="3270568"/>
                <a:chOff x="7937318" y="2038350"/>
                <a:chExt cx="1024639" cy="3270568"/>
              </a:xfrm>
              <a:solidFill>
                <a:srgbClr val="000000"/>
              </a:solidFill>
            </p:grpSpPr>
            <p:sp>
              <p:nvSpPr>
                <p:cNvPr id="80" name="Forme libre : forme 79">
                  <a:extLst>
                    <a:ext uri="{FF2B5EF4-FFF2-40B4-BE49-F238E27FC236}">
                      <a16:creationId xmlns:a16="http://schemas.microsoft.com/office/drawing/2014/main" id="{F07D4A6F-AFB6-4776-8699-F8A2F7BBEF7C}"/>
                    </a:ext>
                  </a:extLst>
                </p:cNvPr>
                <p:cNvSpPr/>
                <p:nvPr/>
              </p:nvSpPr>
              <p:spPr>
                <a:xfrm>
                  <a:off x="8358507" y="2038350"/>
                  <a:ext cx="5731" cy="2848659"/>
                </a:xfrm>
                <a:custGeom>
                  <a:avLst/>
                  <a:gdLst>
                    <a:gd name="connsiteX0" fmla="*/ 258 w 5731"/>
                    <a:gd name="connsiteY0" fmla="*/ 2849217 h 2848659"/>
                    <a:gd name="connsiteX1" fmla="*/ 258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258" y="2849217"/>
                      </a:moveTo>
                      <a:lnTo>
                        <a:pt x="258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1" name="ZoneTexte 80">
                  <a:extLst>
                    <a:ext uri="{FF2B5EF4-FFF2-40B4-BE49-F238E27FC236}">
                      <a16:creationId xmlns:a16="http://schemas.microsoft.com/office/drawing/2014/main" id="{BD4A62B1-3710-48B7-ADCF-BC97AF15EBC0}"/>
                    </a:ext>
                  </a:extLst>
                </p:cNvPr>
                <p:cNvSpPr txBox="1"/>
                <p:nvPr/>
              </p:nvSpPr>
              <p:spPr>
                <a:xfrm>
                  <a:off x="7937318" y="5078086"/>
                  <a:ext cx="10246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Compta Finan…</a:t>
                  </a:r>
                </a:p>
              </p:txBody>
            </p:sp>
          </p:grpSp>
          <p:grpSp>
            <p:nvGrpSpPr>
              <p:cNvPr id="82" name="Graphique 6">
                <a:extLst>
                  <a:ext uri="{FF2B5EF4-FFF2-40B4-BE49-F238E27FC236}">
                    <a16:creationId xmlns:a16="http://schemas.microsoft.com/office/drawing/2014/main" id="{0505C8AA-4012-4FA7-9E2F-3266A7C2EC4E}"/>
                  </a:ext>
                </a:extLst>
              </p:cNvPr>
              <p:cNvGrpSpPr/>
              <p:nvPr/>
            </p:nvGrpSpPr>
            <p:grpSpPr>
              <a:xfrm>
                <a:off x="8684586" y="2038350"/>
                <a:ext cx="736099" cy="3164336"/>
                <a:chOff x="8684586" y="2038350"/>
                <a:chExt cx="736099" cy="3164336"/>
              </a:xfrm>
              <a:solidFill>
                <a:srgbClr val="000000"/>
              </a:solidFill>
            </p:grpSpPr>
            <p:sp>
              <p:nvSpPr>
                <p:cNvPr id="83" name="Forme libre : forme 82">
                  <a:extLst>
                    <a:ext uri="{FF2B5EF4-FFF2-40B4-BE49-F238E27FC236}">
                      <a16:creationId xmlns:a16="http://schemas.microsoft.com/office/drawing/2014/main" id="{48EA237E-068E-454D-BD13-5995D7E71FAB}"/>
                    </a:ext>
                  </a:extLst>
                </p:cNvPr>
                <p:cNvSpPr/>
                <p:nvPr/>
              </p:nvSpPr>
              <p:spPr>
                <a:xfrm>
                  <a:off x="9041878" y="2038350"/>
                  <a:ext cx="5731" cy="2848659"/>
                </a:xfrm>
                <a:custGeom>
                  <a:avLst/>
                  <a:gdLst>
                    <a:gd name="connsiteX0" fmla="*/ 377 w 5731"/>
                    <a:gd name="connsiteY0" fmla="*/ 2849217 h 2848659"/>
                    <a:gd name="connsiteX1" fmla="*/ 377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377" y="2849217"/>
                      </a:moveTo>
                      <a:lnTo>
                        <a:pt x="377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4" name="ZoneTexte 83">
                  <a:extLst>
                    <a:ext uri="{FF2B5EF4-FFF2-40B4-BE49-F238E27FC236}">
                      <a16:creationId xmlns:a16="http://schemas.microsoft.com/office/drawing/2014/main" id="{23DD8091-8D4F-4C6C-AD95-69C31ADB7C09}"/>
                    </a:ext>
                  </a:extLst>
                </p:cNvPr>
                <p:cNvSpPr txBox="1"/>
                <p:nvPr/>
              </p:nvSpPr>
              <p:spPr>
                <a:xfrm>
                  <a:off x="8684586" y="4971854"/>
                  <a:ext cx="73609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Consultant</a:t>
                  </a:r>
                </a:p>
              </p:txBody>
            </p:sp>
          </p:grpSp>
          <p:grpSp>
            <p:nvGrpSpPr>
              <p:cNvPr id="85" name="Graphique 6">
                <a:extLst>
                  <a:ext uri="{FF2B5EF4-FFF2-40B4-BE49-F238E27FC236}">
                    <a16:creationId xmlns:a16="http://schemas.microsoft.com/office/drawing/2014/main" id="{5E129F5C-7F5A-46A0-AEEE-E29FED75C1C4}"/>
                  </a:ext>
                </a:extLst>
              </p:cNvPr>
              <p:cNvGrpSpPr/>
              <p:nvPr/>
            </p:nvGrpSpPr>
            <p:grpSpPr>
              <a:xfrm>
                <a:off x="9383563" y="2038350"/>
                <a:ext cx="691215" cy="3263403"/>
                <a:chOff x="9383563" y="2038350"/>
                <a:chExt cx="691215" cy="3263403"/>
              </a:xfrm>
              <a:solidFill>
                <a:srgbClr val="000000"/>
              </a:solidFill>
            </p:grpSpPr>
            <p:sp>
              <p:nvSpPr>
                <p:cNvPr id="86" name="Forme libre : forme 85">
                  <a:extLst>
                    <a:ext uri="{FF2B5EF4-FFF2-40B4-BE49-F238E27FC236}">
                      <a16:creationId xmlns:a16="http://schemas.microsoft.com/office/drawing/2014/main" id="{5BEC4F2D-2BB8-4177-AC2D-9BEFB312F526}"/>
                    </a:ext>
                  </a:extLst>
                </p:cNvPr>
                <p:cNvSpPr/>
                <p:nvPr/>
              </p:nvSpPr>
              <p:spPr>
                <a:xfrm>
                  <a:off x="9725250" y="2038350"/>
                  <a:ext cx="5731" cy="2848659"/>
                </a:xfrm>
                <a:custGeom>
                  <a:avLst/>
                  <a:gdLst>
                    <a:gd name="connsiteX0" fmla="*/ 496 w 5731"/>
                    <a:gd name="connsiteY0" fmla="*/ 2849217 h 2848659"/>
                    <a:gd name="connsiteX1" fmla="*/ 496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496" y="2849217"/>
                      </a:moveTo>
                      <a:lnTo>
                        <a:pt x="496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7" name="ZoneTexte 86">
                  <a:extLst>
                    <a:ext uri="{FF2B5EF4-FFF2-40B4-BE49-F238E27FC236}">
                      <a16:creationId xmlns:a16="http://schemas.microsoft.com/office/drawing/2014/main" id="{1D5D70F4-2113-4630-81E4-00150A769DC9}"/>
                    </a:ext>
                  </a:extLst>
                </p:cNvPr>
                <p:cNvSpPr txBox="1"/>
                <p:nvPr/>
              </p:nvSpPr>
              <p:spPr>
                <a:xfrm>
                  <a:off x="9383563" y="5070921"/>
                  <a:ext cx="691215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Marketing</a:t>
                  </a:r>
                </a:p>
              </p:txBody>
            </p:sp>
          </p:grpSp>
          <p:grpSp>
            <p:nvGrpSpPr>
              <p:cNvPr id="88" name="Graphique 6">
                <a:extLst>
                  <a:ext uri="{FF2B5EF4-FFF2-40B4-BE49-F238E27FC236}">
                    <a16:creationId xmlns:a16="http://schemas.microsoft.com/office/drawing/2014/main" id="{E644D921-437A-41F0-9E2A-E98BA553535E}"/>
                  </a:ext>
                </a:extLst>
              </p:cNvPr>
              <p:cNvGrpSpPr/>
              <p:nvPr/>
            </p:nvGrpSpPr>
            <p:grpSpPr>
              <a:xfrm>
                <a:off x="10194460" y="2038350"/>
                <a:ext cx="428322" cy="3172668"/>
                <a:chOff x="10194460" y="2038350"/>
                <a:chExt cx="428322" cy="3172668"/>
              </a:xfrm>
              <a:solidFill>
                <a:srgbClr val="000000"/>
              </a:solidFill>
            </p:grpSpPr>
            <p:sp>
              <p:nvSpPr>
                <p:cNvPr id="89" name="Forme libre : forme 88">
                  <a:extLst>
                    <a:ext uri="{FF2B5EF4-FFF2-40B4-BE49-F238E27FC236}">
                      <a16:creationId xmlns:a16="http://schemas.microsoft.com/office/drawing/2014/main" id="{2F3B4F09-F9DB-469D-B6F2-9CF7948E8E5A}"/>
                    </a:ext>
                  </a:extLst>
                </p:cNvPr>
                <p:cNvSpPr/>
                <p:nvPr/>
              </p:nvSpPr>
              <p:spPr>
                <a:xfrm>
                  <a:off x="10408621" y="2038350"/>
                  <a:ext cx="5731" cy="2848659"/>
                </a:xfrm>
                <a:custGeom>
                  <a:avLst/>
                  <a:gdLst>
                    <a:gd name="connsiteX0" fmla="*/ 615 w 5731"/>
                    <a:gd name="connsiteY0" fmla="*/ 2849217 h 2848659"/>
                    <a:gd name="connsiteX1" fmla="*/ 615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615" y="2849217"/>
                      </a:moveTo>
                      <a:lnTo>
                        <a:pt x="615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0" name="ZoneTexte 89">
                  <a:extLst>
                    <a:ext uri="{FF2B5EF4-FFF2-40B4-BE49-F238E27FC236}">
                      <a16:creationId xmlns:a16="http://schemas.microsoft.com/office/drawing/2014/main" id="{2C3E4D25-14F7-4660-8056-B01832ABF3BB}"/>
                    </a:ext>
                  </a:extLst>
                </p:cNvPr>
                <p:cNvSpPr txBox="1"/>
                <p:nvPr/>
              </p:nvSpPr>
              <p:spPr>
                <a:xfrm>
                  <a:off x="10194460" y="4980186"/>
                  <a:ext cx="4283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R&amp;D</a:t>
                  </a:r>
                </a:p>
              </p:txBody>
            </p:sp>
          </p:grpSp>
          <p:grpSp>
            <p:nvGrpSpPr>
              <p:cNvPr id="91" name="Graphique 6">
                <a:extLst>
                  <a:ext uri="{FF2B5EF4-FFF2-40B4-BE49-F238E27FC236}">
                    <a16:creationId xmlns:a16="http://schemas.microsoft.com/office/drawing/2014/main" id="{2EFF9998-3E1C-4B01-AAC1-3546EDBFE29D}"/>
                  </a:ext>
                </a:extLst>
              </p:cNvPr>
              <p:cNvGrpSpPr/>
              <p:nvPr/>
            </p:nvGrpSpPr>
            <p:grpSpPr>
              <a:xfrm>
                <a:off x="10942699" y="2038350"/>
                <a:ext cx="351378" cy="3248531"/>
                <a:chOff x="10942699" y="2038350"/>
                <a:chExt cx="351378" cy="3248531"/>
              </a:xfrm>
              <a:solidFill>
                <a:srgbClr val="000000"/>
              </a:solidFill>
            </p:grpSpPr>
            <p:sp>
              <p:nvSpPr>
                <p:cNvPr id="92" name="Forme libre : forme 91">
                  <a:extLst>
                    <a:ext uri="{FF2B5EF4-FFF2-40B4-BE49-F238E27FC236}">
                      <a16:creationId xmlns:a16="http://schemas.microsoft.com/office/drawing/2014/main" id="{ACA6D6A4-DFC4-4BF8-8C88-EAA686E0E757}"/>
                    </a:ext>
                  </a:extLst>
                </p:cNvPr>
                <p:cNvSpPr/>
                <p:nvPr/>
              </p:nvSpPr>
              <p:spPr>
                <a:xfrm>
                  <a:off x="11091992" y="2038350"/>
                  <a:ext cx="5731" cy="2848659"/>
                </a:xfrm>
                <a:custGeom>
                  <a:avLst/>
                  <a:gdLst>
                    <a:gd name="connsiteX0" fmla="*/ 734 w 5731"/>
                    <a:gd name="connsiteY0" fmla="*/ 2849217 h 2848659"/>
                    <a:gd name="connsiteX1" fmla="*/ 734 w 5731"/>
                    <a:gd name="connsiteY1" fmla="*/ 557 h 2848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1" h="2848659">
                      <a:moveTo>
                        <a:pt x="734" y="2849217"/>
                      </a:moveTo>
                      <a:lnTo>
                        <a:pt x="734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3" name="ZoneTexte 92">
                  <a:extLst>
                    <a:ext uri="{FF2B5EF4-FFF2-40B4-BE49-F238E27FC236}">
                      <a16:creationId xmlns:a16="http://schemas.microsoft.com/office/drawing/2014/main" id="{77BA7996-4CFC-45F5-BE7E-B5BE3F1B2AAD}"/>
                    </a:ext>
                  </a:extLst>
                </p:cNvPr>
                <p:cNvSpPr txBox="1"/>
                <p:nvPr/>
              </p:nvSpPr>
              <p:spPr>
                <a:xfrm>
                  <a:off x="10942699" y="5056049"/>
                  <a:ext cx="35137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8598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RH</a:t>
                  </a:r>
                </a:p>
              </p:txBody>
            </p:sp>
          </p:grpSp>
          <p:sp>
            <p:nvSpPr>
              <p:cNvPr id="94" name="Forme libre : forme 93">
                <a:extLst>
                  <a:ext uri="{FF2B5EF4-FFF2-40B4-BE49-F238E27FC236}">
                    <a16:creationId xmlns:a16="http://schemas.microsoft.com/office/drawing/2014/main" id="{9FBC705B-5069-4207-AF04-155CD7617565}"/>
                  </a:ext>
                </a:extLst>
              </p:cNvPr>
              <p:cNvSpPr/>
              <p:nvPr/>
            </p:nvSpPr>
            <p:spPr>
              <a:xfrm>
                <a:off x="7299281" y="4887010"/>
                <a:ext cx="4168565" cy="5731"/>
              </a:xfrm>
              <a:custGeom>
                <a:avLst/>
                <a:gdLst>
                  <a:gd name="connsiteX0" fmla="*/ 73 w 4168565"/>
                  <a:gd name="connsiteY0" fmla="*/ 557 h 5731"/>
                  <a:gd name="connsiteX1" fmla="*/ 73 w 4168565"/>
                  <a:gd name="connsiteY1" fmla="*/ 557 h 5731"/>
                  <a:gd name="connsiteX2" fmla="*/ 4168638 w 4168565"/>
                  <a:gd name="connsiteY2" fmla="*/ 557 h 5731"/>
                  <a:gd name="connsiteX3" fmla="*/ 4168638 w 4168565"/>
                  <a:gd name="connsiteY3" fmla="*/ 557 h 5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68565" h="5731">
                    <a:moveTo>
                      <a:pt x="73" y="557"/>
                    </a:moveTo>
                    <a:lnTo>
                      <a:pt x="73" y="557"/>
                    </a:lnTo>
                    <a:lnTo>
                      <a:pt x="4168638" y="557"/>
                    </a:lnTo>
                    <a:lnTo>
                      <a:pt x="4168638" y="557"/>
                    </a:lnTo>
                  </a:path>
                </a:pathLst>
              </a:custGeom>
              <a:noFill/>
              <a:ln w="5727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5" name="ZoneTexte 94">
                <a:extLst>
                  <a:ext uri="{FF2B5EF4-FFF2-40B4-BE49-F238E27FC236}">
                    <a16:creationId xmlns:a16="http://schemas.microsoft.com/office/drawing/2014/main" id="{957D7266-D6A1-48EA-9CA0-8435CFDAFE40}"/>
                  </a:ext>
                </a:extLst>
              </p:cNvPr>
              <p:cNvSpPr txBox="1"/>
              <p:nvPr/>
            </p:nvSpPr>
            <p:spPr>
              <a:xfrm>
                <a:off x="9159024" y="5064186"/>
                <a:ext cx="67037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service</a:t>
                </a:r>
              </a:p>
            </p:txBody>
          </p:sp>
        </p:grpSp>
        <p:grpSp>
          <p:nvGrpSpPr>
            <p:cNvPr id="97" name="Graphique 6">
              <a:extLst>
                <a:ext uri="{FF2B5EF4-FFF2-40B4-BE49-F238E27FC236}">
                  <a16:creationId xmlns:a16="http://schemas.microsoft.com/office/drawing/2014/main" id="{F708EB87-553B-468C-94B4-AB8477BE8826}"/>
                </a:ext>
              </a:extLst>
            </p:cNvPr>
            <p:cNvGrpSpPr/>
            <p:nvPr/>
          </p:nvGrpSpPr>
          <p:grpSpPr>
            <a:xfrm>
              <a:off x="6830134" y="2038350"/>
              <a:ext cx="4637712" cy="2880565"/>
              <a:chOff x="6830134" y="2038350"/>
              <a:chExt cx="4637712" cy="2880565"/>
            </a:xfrm>
          </p:grpSpPr>
          <p:grpSp>
            <p:nvGrpSpPr>
              <p:cNvPr id="98" name="Graphique 6">
                <a:extLst>
                  <a:ext uri="{FF2B5EF4-FFF2-40B4-BE49-F238E27FC236}">
                    <a16:creationId xmlns:a16="http://schemas.microsoft.com/office/drawing/2014/main" id="{6F9E442E-C268-4A75-9A68-C911F2C7E610}"/>
                  </a:ext>
                </a:extLst>
              </p:cNvPr>
              <p:cNvGrpSpPr/>
              <p:nvPr/>
            </p:nvGrpSpPr>
            <p:grpSpPr>
              <a:xfrm>
                <a:off x="7110402" y="4688083"/>
                <a:ext cx="4357444" cy="230832"/>
                <a:chOff x="7110402" y="4688083"/>
                <a:chExt cx="4357444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99" name="Forme libre : forme 98">
                  <a:extLst>
                    <a:ext uri="{FF2B5EF4-FFF2-40B4-BE49-F238E27FC236}">
                      <a16:creationId xmlns:a16="http://schemas.microsoft.com/office/drawing/2014/main" id="{481DD5EF-4A2E-426D-AB24-1FB1AB67204D}"/>
                    </a:ext>
                  </a:extLst>
                </p:cNvPr>
                <p:cNvSpPr/>
                <p:nvPr/>
              </p:nvSpPr>
              <p:spPr>
                <a:xfrm>
                  <a:off x="7299281" y="4887010"/>
                  <a:ext cx="4168565" cy="5731"/>
                </a:xfrm>
                <a:custGeom>
                  <a:avLst/>
                  <a:gdLst>
                    <a:gd name="connsiteX0" fmla="*/ 73 w 4168565"/>
                    <a:gd name="connsiteY0" fmla="*/ 557 h 5731"/>
                    <a:gd name="connsiteX1" fmla="*/ 4168638 w 4168565"/>
                    <a:gd name="connsiteY1" fmla="*/ 557 h 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168565" h="5731">
                      <a:moveTo>
                        <a:pt x="73" y="557"/>
                      </a:moveTo>
                      <a:lnTo>
                        <a:pt x="4168638" y="557"/>
                      </a:lnTo>
                    </a:path>
                  </a:pathLst>
                </a:custGeom>
                <a:ln w="5727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0" name="ZoneTexte 99">
                  <a:extLst>
                    <a:ext uri="{FF2B5EF4-FFF2-40B4-BE49-F238E27FC236}">
                      <a16:creationId xmlns:a16="http://schemas.microsoft.com/office/drawing/2014/main" id="{6E39DDAA-FF91-45A4-96C5-EF0F99794D42}"/>
                    </a:ext>
                  </a:extLst>
                </p:cNvPr>
                <p:cNvSpPr txBox="1"/>
                <p:nvPr/>
              </p:nvSpPr>
              <p:spPr>
                <a:xfrm>
                  <a:off x="7110402" y="4688083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542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101" name="Graphique 6">
                <a:extLst>
                  <a:ext uri="{FF2B5EF4-FFF2-40B4-BE49-F238E27FC236}">
                    <a16:creationId xmlns:a16="http://schemas.microsoft.com/office/drawing/2014/main" id="{DAAB03CC-3215-47C9-B664-51D9AC7BEFF3}"/>
                  </a:ext>
                </a:extLst>
              </p:cNvPr>
              <p:cNvGrpSpPr/>
              <p:nvPr/>
            </p:nvGrpSpPr>
            <p:grpSpPr>
              <a:xfrm>
                <a:off x="7050497" y="3574408"/>
                <a:ext cx="4417349" cy="230832"/>
                <a:chOff x="7050497" y="3574408"/>
                <a:chExt cx="4417349" cy="230832"/>
              </a:xfrm>
              <a:solidFill>
                <a:srgbClr val="000000"/>
              </a:solidFill>
            </p:grpSpPr>
            <p:sp>
              <p:nvSpPr>
                <p:cNvPr id="102" name="Forme libre : forme 101">
                  <a:extLst>
                    <a:ext uri="{FF2B5EF4-FFF2-40B4-BE49-F238E27FC236}">
                      <a16:creationId xmlns:a16="http://schemas.microsoft.com/office/drawing/2014/main" id="{00A53B29-B965-479B-981C-5FE7628AB20B}"/>
                    </a:ext>
                  </a:extLst>
                </p:cNvPr>
                <p:cNvSpPr/>
                <p:nvPr/>
              </p:nvSpPr>
              <p:spPr>
                <a:xfrm>
                  <a:off x="7299281" y="3685044"/>
                  <a:ext cx="4168565" cy="5731"/>
                </a:xfrm>
                <a:custGeom>
                  <a:avLst/>
                  <a:gdLst>
                    <a:gd name="connsiteX0" fmla="*/ 73 w 4168565"/>
                    <a:gd name="connsiteY0" fmla="*/ 347 h 5731"/>
                    <a:gd name="connsiteX1" fmla="*/ 4168638 w 4168565"/>
                    <a:gd name="connsiteY1" fmla="*/ 347 h 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168565" h="5731">
                      <a:moveTo>
                        <a:pt x="73" y="347"/>
                      </a:moveTo>
                      <a:lnTo>
                        <a:pt x="4168638" y="347"/>
                      </a:lnTo>
                    </a:path>
                  </a:pathLst>
                </a:custGeom>
                <a:ln w="5727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3" name="ZoneTexte 102">
                  <a:extLst>
                    <a:ext uri="{FF2B5EF4-FFF2-40B4-BE49-F238E27FC236}">
                      <a16:creationId xmlns:a16="http://schemas.microsoft.com/office/drawing/2014/main" id="{D974ADF2-03D4-44A1-AE9F-242F05207FD2}"/>
                    </a:ext>
                  </a:extLst>
                </p:cNvPr>
                <p:cNvSpPr txBox="1"/>
                <p:nvPr/>
              </p:nvSpPr>
              <p:spPr>
                <a:xfrm>
                  <a:off x="7050497" y="3574408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542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</a:t>
                  </a:r>
                </a:p>
              </p:txBody>
            </p:sp>
          </p:grpSp>
          <p:grpSp>
            <p:nvGrpSpPr>
              <p:cNvPr id="104" name="Graphique 6">
                <a:extLst>
                  <a:ext uri="{FF2B5EF4-FFF2-40B4-BE49-F238E27FC236}">
                    <a16:creationId xmlns:a16="http://schemas.microsoft.com/office/drawing/2014/main" id="{55F6519D-AF8A-42F3-8529-AD8EF6870A16}"/>
                  </a:ext>
                </a:extLst>
              </p:cNvPr>
              <p:cNvGrpSpPr/>
              <p:nvPr/>
            </p:nvGrpSpPr>
            <p:grpSpPr>
              <a:xfrm>
                <a:off x="7050497" y="2346855"/>
                <a:ext cx="4417349" cy="230832"/>
                <a:chOff x="7050497" y="2346855"/>
                <a:chExt cx="4417349" cy="230832"/>
              </a:xfrm>
              <a:solidFill>
                <a:srgbClr val="000000"/>
              </a:solidFill>
            </p:grpSpPr>
            <p:sp>
              <p:nvSpPr>
                <p:cNvPr id="105" name="Forme libre : forme 104">
                  <a:extLst>
                    <a:ext uri="{FF2B5EF4-FFF2-40B4-BE49-F238E27FC236}">
                      <a16:creationId xmlns:a16="http://schemas.microsoft.com/office/drawing/2014/main" id="{584E06FF-CDBC-4804-BAB6-1268EC08754E}"/>
                    </a:ext>
                  </a:extLst>
                </p:cNvPr>
                <p:cNvSpPr/>
                <p:nvPr/>
              </p:nvSpPr>
              <p:spPr>
                <a:xfrm>
                  <a:off x="7299281" y="2483078"/>
                  <a:ext cx="4168565" cy="5731"/>
                </a:xfrm>
                <a:custGeom>
                  <a:avLst/>
                  <a:gdLst>
                    <a:gd name="connsiteX0" fmla="*/ 73 w 4168565"/>
                    <a:gd name="connsiteY0" fmla="*/ 138 h 5731"/>
                    <a:gd name="connsiteX1" fmla="*/ 4168638 w 4168565"/>
                    <a:gd name="connsiteY1" fmla="*/ 138 h 5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168565" h="5731">
                      <a:moveTo>
                        <a:pt x="73" y="138"/>
                      </a:moveTo>
                      <a:lnTo>
                        <a:pt x="4168638" y="138"/>
                      </a:lnTo>
                    </a:path>
                  </a:pathLst>
                </a:custGeom>
                <a:ln w="5727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06" name="ZoneTexte 105">
                  <a:extLst>
                    <a:ext uri="{FF2B5EF4-FFF2-40B4-BE49-F238E27FC236}">
                      <a16:creationId xmlns:a16="http://schemas.microsoft.com/office/drawing/2014/main" id="{EA1AB288-F1B5-4224-B72A-2AEA6A7DF8D2}"/>
                    </a:ext>
                  </a:extLst>
                </p:cNvPr>
                <p:cNvSpPr txBox="1"/>
                <p:nvPr/>
              </p:nvSpPr>
              <p:spPr>
                <a:xfrm>
                  <a:off x="7050497" y="2346855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542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sp>
            <p:nvSpPr>
              <p:cNvPr id="107" name="Forme libre : forme 106">
                <a:extLst>
                  <a:ext uri="{FF2B5EF4-FFF2-40B4-BE49-F238E27FC236}">
                    <a16:creationId xmlns:a16="http://schemas.microsoft.com/office/drawing/2014/main" id="{5CD3D6CC-6281-4DC0-A7CC-0A94663F9230}"/>
                  </a:ext>
                </a:extLst>
              </p:cNvPr>
              <p:cNvSpPr/>
              <p:nvPr/>
            </p:nvSpPr>
            <p:spPr>
              <a:xfrm>
                <a:off x="7299281" y="2038350"/>
                <a:ext cx="5731" cy="2848659"/>
              </a:xfrm>
              <a:custGeom>
                <a:avLst/>
                <a:gdLst>
                  <a:gd name="connsiteX0" fmla="*/ 73 w 5731"/>
                  <a:gd name="connsiteY0" fmla="*/ 60 h 2848659"/>
                  <a:gd name="connsiteX1" fmla="*/ 73 w 5731"/>
                  <a:gd name="connsiteY1" fmla="*/ 60 h 2848659"/>
                  <a:gd name="connsiteX2" fmla="*/ 73 w 5731"/>
                  <a:gd name="connsiteY2" fmla="*/ 2848720 h 2848659"/>
                  <a:gd name="connsiteX3" fmla="*/ 73 w 5731"/>
                  <a:gd name="connsiteY3" fmla="*/ 2848720 h 2848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1" h="2848659">
                    <a:moveTo>
                      <a:pt x="73" y="60"/>
                    </a:moveTo>
                    <a:lnTo>
                      <a:pt x="73" y="60"/>
                    </a:lnTo>
                    <a:lnTo>
                      <a:pt x="73" y="2848720"/>
                    </a:lnTo>
                    <a:lnTo>
                      <a:pt x="73" y="2848720"/>
                    </a:lnTo>
                  </a:path>
                </a:pathLst>
              </a:custGeom>
              <a:noFill/>
              <a:ln w="5727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08" name="ZoneTexte 107">
                <a:extLst>
                  <a:ext uri="{FF2B5EF4-FFF2-40B4-BE49-F238E27FC236}">
                    <a16:creationId xmlns:a16="http://schemas.microsoft.com/office/drawing/2014/main" id="{1324F85D-7CD6-45B5-83F4-724FCF585B3A}"/>
                  </a:ext>
                </a:extLst>
              </p:cNvPr>
              <p:cNvSpPr txBox="1"/>
              <p:nvPr/>
            </p:nvSpPr>
            <p:spPr>
              <a:xfrm rot="16200000">
                <a:off x="6598981" y="3324180"/>
                <a:ext cx="73930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montant</a:t>
                </a:r>
              </a:p>
            </p:txBody>
          </p:sp>
        </p:grpSp>
        <p:grpSp>
          <p:nvGrpSpPr>
            <p:cNvPr id="111" name="Graphique 6">
              <a:extLst>
                <a:ext uri="{FF2B5EF4-FFF2-40B4-BE49-F238E27FC236}">
                  <a16:creationId xmlns:a16="http://schemas.microsoft.com/office/drawing/2014/main" id="{7BA1AFB3-60FD-4EC5-A449-977DF6389EE3}"/>
                </a:ext>
              </a:extLst>
            </p:cNvPr>
            <p:cNvGrpSpPr/>
            <p:nvPr/>
          </p:nvGrpSpPr>
          <p:grpSpPr>
            <a:xfrm>
              <a:off x="7367618" y="2048080"/>
              <a:ext cx="4031890" cy="2838929"/>
              <a:chOff x="7367618" y="2048080"/>
              <a:chExt cx="4031890" cy="2838929"/>
            </a:xfrm>
          </p:grpSpPr>
          <p:grpSp>
            <p:nvGrpSpPr>
              <p:cNvPr id="112" name="Graphique 6">
                <a:extLst>
                  <a:ext uri="{FF2B5EF4-FFF2-40B4-BE49-F238E27FC236}">
                    <a16:creationId xmlns:a16="http://schemas.microsoft.com/office/drawing/2014/main" id="{57AC7E4F-9FCA-47C0-9128-64C6D4218064}"/>
                  </a:ext>
                </a:extLst>
              </p:cNvPr>
              <p:cNvGrpSpPr/>
              <p:nvPr/>
            </p:nvGrpSpPr>
            <p:grpSpPr>
              <a:xfrm>
                <a:off x="7367618" y="2242684"/>
                <a:ext cx="3724373" cy="2644325"/>
                <a:chOff x="7367618" y="2242684"/>
                <a:chExt cx="3724373" cy="2644325"/>
              </a:xfrm>
              <a:solidFill>
                <a:srgbClr val="1F77B4">
                  <a:alpha val="75000"/>
                </a:srgbClr>
              </a:solidFill>
            </p:grpSpPr>
            <p:sp>
              <p:nvSpPr>
                <p:cNvPr id="113" name="Forme libre : forme 112">
                  <a:extLst>
                    <a:ext uri="{FF2B5EF4-FFF2-40B4-BE49-F238E27FC236}">
                      <a16:creationId xmlns:a16="http://schemas.microsoft.com/office/drawing/2014/main" id="{7CABBC52-E9C3-4FA6-BC79-C87E6A01CA08}"/>
                    </a:ext>
                  </a:extLst>
                </p:cNvPr>
                <p:cNvSpPr/>
                <p:nvPr/>
              </p:nvSpPr>
              <p:spPr>
                <a:xfrm>
                  <a:off x="7367618" y="2723471"/>
                  <a:ext cx="307517" cy="2163539"/>
                </a:xfrm>
                <a:custGeom>
                  <a:avLst/>
                  <a:gdLst>
                    <a:gd name="connsiteX0" fmla="*/ 85 w 307517"/>
                    <a:gd name="connsiteY0" fmla="*/ 60 h 2163539"/>
                    <a:gd name="connsiteX1" fmla="*/ 307602 w 307517"/>
                    <a:gd name="connsiteY1" fmla="*/ 60 h 2163539"/>
                    <a:gd name="connsiteX2" fmla="*/ 307602 w 307517"/>
                    <a:gd name="connsiteY2" fmla="*/ 2163599 h 2163539"/>
                    <a:gd name="connsiteX3" fmla="*/ 85 w 307517"/>
                    <a:gd name="connsiteY3" fmla="*/ 2163599 h 2163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2163539">
                      <a:moveTo>
                        <a:pt x="85" y="60"/>
                      </a:moveTo>
                      <a:lnTo>
                        <a:pt x="307602" y="60"/>
                      </a:lnTo>
                      <a:lnTo>
                        <a:pt x="307602" y="2163599"/>
                      </a:lnTo>
                      <a:lnTo>
                        <a:pt x="85" y="2163599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4" name="Forme libre : forme 113">
                  <a:extLst>
                    <a:ext uri="{FF2B5EF4-FFF2-40B4-BE49-F238E27FC236}">
                      <a16:creationId xmlns:a16="http://schemas.microsoft.com/office/drawing/2014/main" id="{23B45E92-0426-4C08-9C7D-6853404E1273}"/>
                    </a:ext>
                  </a:extLst>
                </p:cNvPr>
                <p:cNvSpPr/>
                <p:nvPr/>
              </p:nvSpPr>
              <p:spPr>
                <a:xfrm>
                  <a:off x="8050990" y="2563209"/>
                  <a:ext cx="307517" cy="2323801"/>
                </a:xfrm>
                <a:custGeom>
                  <a:avLst/>
                  <a:gdLst>
                    <a:gd name="connsiteX0" fmla="*/ 204 w 307517"/>
                    <a:gd name="connsiteY0" fmla="*/ 60 h 2323801"/>
                    <a:gd name="connsiteX1" fmla="*/ 307721 w 307517"/>
                    <a:gd name="connsiteY1" fmla="*/ 60 h 2323801"/>
                    <a:gd name="connsiteX2" fmla="*/ 307721 w 307517"/>
                    <a:gd name="connsiteY2" fmla="*/ 2323861 h 2323801"/>
                    <a:gd name="connsiteX3" fmla="*/ 204 w 307517"/>
                    <a:gd name="connsiteY3" fmla="*/ 2323861 h 23238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2323801">
                      <a:moveTo>
                        <a:pt x="204" y="60"/>
                      </a:moveTo>
                      <a:lnTo>
                        <a:pt x="307721" y="60"/>
                      </a:lnTo>
                      <a:lnTo>
                        <a:pt x="307721" y="2323861"/>
                      </a:lnTo>
                      <a:lnTo>
                        <a:pt x="204" y="2323861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5" name="Forme libre : forme 114">
                  <a:extLst>
                    <a:ext uri="{FF2B5EF4-FFF2-40B4-BE49-F238E27FC236}">
                      <a16:creationId xmlns:a16="http://schemas.microsoft.com/office/drawing/2014/main" id="{94ACB497-5FCB-4083-84AC-0E71838B59BF}"/>
                    </a:ext>
                  </a:extLst>
                </p:cNvPr>
                <p:cNvSpPr/>
                <p:nvPr/>
              </p:nvSpPr>
              <p:spPr>
                <a:xfrm>
                  <a:off x="8734361" y="2358874"/>
                  <a:ext cx="307517" cy="2528135"/>
                </a:xfrm>
                <a:custGeom>
                  <a:avLst/>
                  <a:gdLst>
                    <a:gd name="connsiteX0" fmla="*/ 323 w 307517"/>
                    <a:gd name="connsiteY0" fmla="*/ 60 h 2528135"/>
                    <a:gd name="connsiteX1" fmla="*/ 307840 w 307517"/>
                    <a:gd name="connsiteY1" fmla="*/ 60 h 2528135"/>
                    <a:gd name="connsiteX2" fmla="*/ 307840 w 307517"/>
                    <a:gd name="connsiteY2" fmla="*/ 2528196 h 2528135"/>
                    <a:gd name="connsiteX3" fmla="*/ 323 w 307517"/>
                    <a:gd name="connsiteY3" fmla="*/ 2528196 h 25281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2528135">
                      <a:moveTo>
                        <a:pt x="323" y="60"/>
                      </a:moveTo>
                      <a:lnTo>
                        <a:pt x="307840" y="60"/>
                      </a:lnTo>
                      <a:lnTo>
                        <a:pt x="307840" y="2528196"/>
                      </a:lnTo>
                      <a:lnTo>
                        <a:pt x="323" y="2528196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6" name="Forme libre : forme 115">
                  <a:extLst>
                    <a:ext uri="{FF2B5EF4-FFF2-40B4-BE49-F238E27FC236}">
                      <a16:creationId xmlns:a16="http://schemas.microsoft.com/office/drawing/2014/main" id="{ED689137-547B-4593-8F93-532911E524CE}"/>
                    </a:ext>
                  </a:extLst>
                </p:cNvPr>
                <p:cNvSpPr/>
                <p:nvPr/>
              </p:nvSpPr>
              <p:spPr>
                <a:xfrm>
                  <a:off x="9417732" y="2290763"/>
                  <a:ext cx="307517" cy="2596246"/>
                </a:xfrm>
                <a:custGeom>
                  <a:avLst/>
                  <a:gdLst>
                    <a:gd name="connsiteX0" fmla="*/ 442 w 307517"/>
                    <a:gd name="connsiteY0" fmla="*/ 60 h 2596246"/>
                    <a:gd name="connsiteX1" fmla="*/ 307959 w 307517"/>
                    <a:gd name="connsiteY1" fmla="*/ 60 h 2596246"/>
                    <a:gd name="connsiteX2" fmla="*/ 307959 w 307517"/>
                    <a:gd name="connsiteY2" fmla="*/ 2596307 h 2596246"/>
                    <a:gd name="connsiteX3" fmla="*/ 442 w 307517"/>
                    <a:gd name="connsiteY3" fmla="*/ 2596307 h 25962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2596246">
                      <a:moveTo>
                        <a:pt x="442" y="60"/>
                      </a:moveTo>
                      <a:lnTo>
                        <a:pt x="307959" y="60"/>
                      </a:lnTo>
                      <a:lnTo>
                        <a:pt x="307959" y="2596307"/>
                      </a:lnTo>
                      <a:lnTo>
                        <a:pt x="442" y="2596307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7" name="Forme libre : forme 116">
                  <a:extLst>
                    <a:ext uri="{FF2B5EF4-FFF2-40B4-BE49-F238E27FC236}">
                      <a16:creationId xmlns:a16="http://schemas.microsoft.com/office/drawing/2014/main" id="{224D4E65-A019-44FE-AD55-1CE06BCEAF69}"/>
                    </a:ext>
                  </a:extLst>
                </p:cNvPr>
                <p:cNvSpPr/>
                <p:nvPr/>
              </p:nvSpPr>
              <p:spPr>
                <a:xfrm>
                  <a:off x="10101104" y="3324454"/>
                  <a:ext cx="307517" cy="1562556"/>
                </a:xfrm>
                <a:custGeom>
                  <a:avLst/>
                  <a:gdLst>
                    <a:gd name="connsiteX0" fmla="*/ 562 w 307517"/>
                    <a:gd name="connsiteY0" fmla="*/ 60 h 1562556"/>
                    <a:gd name="connsiteX1" fmla="*/ 308079 w 307517"/>
                    <a:gd name="connsiteY1" fmla="*/ 60 h 1562556"/>
                    <a:gd name="connsiteX2" fmla="*/ 308079 w 307517"/>
                    <a:gd name="connsiteY2" fmla="*/ 1562616 h 1562556"/>
                    <a:gd name="connsiteX3" fmla="*/ 562 w 307517"/>
                    <a:gd name="connsiteY3" fmla="*/ 1562616 h 156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1562556">
                      <a:moveTo>
                        <a:pt x="562" y="60"/>
                      </a:moveTo>
                      <a:lnTo>
                        <a:pt x="308079" y="60"/>
                      </a:lnTo>
                      <a:lnTo>
                        <a:pt x="308079" y="1562616"/>
                      </a:lnTo>
                      <a:lnTo>
                        <a:pt x="562" y="1562616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18" name="Forme libre : forme 117">
                  <a:extLst>
                    <a:ext uri="{FF2B5EF4-FFF2-40B4-BE49-F238E27FC236}">
                      <a16:creationId xmlns:a16="http://schemas.microsoft.com/office/drawing/2014/main" id="{D9FB63C2-9B93-4652-80AC-9D9ADBEAAABC}"/>
                    </a:ext>
                  </a:extLst>
                </p:cNvPr>
                <p:cNvSpPr/>
                <p:nvPr/>
              </p:nvSpPr>
              <p:spPr>
                <a:xfrm>
                  <a:off x="10784475" y="2242684"/>
                  <a:ext cx="307517" cy="2644325"/>
                </a:xfrm>
                <a:custGeom>
                  <a:avLst/>
                  <a:gdLst>
                    <a:gd name="connsiteX0" fmla="*/ 681 w 307517"/>
                    <a:gd name="connsiteY0" fmla="*/ 60 h 2644325"/>
                    <a:gd name="connsiteX1" fmla="*/ 308198 w 307517"/>
                    <a:gd name="connsiteY1" fmla="*/ 60 h 2644325"/>
                    <a:gd name="connsiteX2" fmla="*/ 308198 w 307517"/>
                    <a:gd name="connsiteY2" fmla="*/ 2644386 h 2644325"/>
                    <a:gd name="connsiteX3" fmla="*/ 681 w 307517"/>
                    <a:gd name="connsiteY3" fmla="*/ 2644386 h 2644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2644325">
                      <a:moveTo>
                        <a:pt x="681" y="60"/>
                      </a:moveTo>
                      <a:lnTo>
                        <a:pt x="308198" y="60"/>
                      </a:lnTo>
                      <a:lnTo>
                        <a:pt x="308198" y="2644386"/>
                      </a:lnTo>
                      <a:lnTo>
                        <a:pt x="681" y="2644386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5727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119" name="Graphique 6">
                <a:extLst>
                  <a:ext uri="{FF2B5EF4-FFF2-40B4-BE49-F238E27FC236}">
                    <a16:creationId xmlns:a16="http://schemas.microsoft.com/office/drawing/2014/main" id="{C4DCC9DE-1D0F-40BD-896F-1ABDC460840D}"/>
                  </a:ext>
                </a:extLst>
              </p:cNvPr>
              <p:cNvGrpSpPr/>
              <p:nvPr/>
            </p:nvGrpSpPr>
            <p:grpSpPr>
              <a:xfrm>
                <a:off x="7675136" y="2048080"/>
                <a:ext cx="3724373" cy="2838929"/>
                <a:chOff x="7675136" y="2048080"/>
                <a:chExt cx="3724373" cy="2838929"/>
              </a:xfrm>
              <a:solidFill>
                <a:srgbClr val="FF7F0E">
                  <a:alpha val="75000"/>
                </a:srgbClr>
              </a:solidFill>
            </p:grpSpPr>
            <p:sp>
              <p:nvSpPr>
                <p:cNvPr id="120" name="Forme libre : forme 119">
                  <a:extLst>
                    <a:ext uri="{FF2B5EF4-FFF2-40B4-BE49-F238E27FC236}">
                      <a16:creationId xmlns:a16="http://schemas.microsoft.com/office/drawing/2014/main" id="{CCABFA2E-E14C-4F3E-8F5A-27A3D084BF83}"/>
                    </a:ext>
                  </a:extLst>
                </p:cNvPr>
                <p:cNvSpPr/>
                <p:nvPr/>
              </p:nvSpPr>
              <p:spPr>
                <a:xfrm>
                  <a:off x="7675136" y="2159069"/>
                  <a:ext cx="307517" cy="2727940"/>
                </a:xfrm>
                <a:custGeom>
                  <a:avLst/>
                  <a:gdLst>
                    <a:gd name="connsiteX0" fmla="*/ 85 w 307517"/>
                    <a:gd name="connsiteY0" fmla="*/ 60 h 2727940"/>
                    <a:gd name="connsiteX1" fmla="*/ 307602 w 307517"/>
                    <a:gd name="connsiteY1" fmla="*/ 60 h 2727940"/>
                    <a:gd name="connsiteX2" fmla="*/ 307602 w 307517"/>
                    <a:gd name="connsiteY2" fmla="*/ 2728001 h 2727940"/>
                    <a:gd name="connsiteX3" fmla="*/ 85 w 307517"/>
                    <a:gd name="connsiteY3" fmla="*/ 2728001 h 2727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2727940">
                      <a:moveTo>
                        <a:pt x="85" y="60"/>
                      </a:moveTo>
                      <a:lnTo>
                        <a:pt x="307602" y="60"/>
                      </a:lnTo>
                      <a:lnTo>
                        <a:pt x="307602" y="2728001"/>
                      </a:lnTo>
                      <a:lnTo>
                        <a:pt x="85" y="2728001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1" name="Forme libre : forme 120">
                  <a:extLst>
                    <a:ext uri="{FF2B5EF4-FFF2-40B4-BE49-F238E27FC236}">
                      <a16:creationId xmlns:a16="http://schemas.microsoft.com/office/drawing/2014/main" id="{9761653E-32E8-4276-8117-89053CD5B52F}"/>
                    </a:ext>
                  </a:extLst>
                </p:cNvPr>
                <p:cNvSpPr/>
                <p:nvPr/>
              </p:nvSpPr>
              <p:spPr>
                <a:xfrm>
                  <a:off x="8358507" y="2398233"/>
                  <a:ext cx="307517" cy="2488777"/>
                </a:xfrm>
                <a:custGeom>
                  <a:avLst/>
                  <a:gdLst>
                    <a:gd name="connsiteX0" fmla="*/ 204 w 307517"/>
                    <a:gd name="connsiteY0" fmla="*/ 60 h 2488777"/>
                    <a:gd name="connsiteX1" fmla="*/ 307721 w 307517"/>
                    <a:gd name="connsiteY1" fmla="*/ 60 h 2488777"/>
                    <a:gd name="connsiteX2" fmla="*/ 307721 w 307517"/>
                    <a:gd name="connsiteY2" fmla="*/ 2488837 h 2488777"/>
                    <a:gd name="connsiteX3" fmla="*/ 204 w 307517"/>
                    <a:gd name="connsiteY3" fmla="*/ 2488837 h 2488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2488777">
                      <a:moveTo>
                        <a:pt x="204" y="60"/>
                      </a:moveTo>
                      <a:lnTo>
                        <a:pt x="307721" y="60"/>
                      </a:lnTo>
                      <a:lnTo>
                        <a:pt x="307721" y="2488837"/>
                      </a:lnTo>
                      <a:lnTo>
                        <a:pt x="204" y="2488837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2" name="Forme libre : forme 121">
                  <a:extLst>
                    <a:ext uri="{FF2B5EF4-FFF2-40B4-BE49-F238E27FC236}">
                      <a16:creationId xmlns:a16="http://schemas.microsoft.com/office/drawing/2014/main" id="{2E4E5AD3-0BB6-4562-9F96-9F51D24EAC93}"/>
                    </a:ext>
                  </a:extLst>
                </p:cNvPr>
                <p:cNvSpPr/>
                <p:nvPr/>
              </p:nvSpPr>
              <p:spPr>
                <a:xfrm>
                  <a:off x="9041878" y="2692651"/>
                  <a:ext cx="307517" cy="2194358"/>
                </a:xfrm>
                <a:custGeom>
                  <a:avLst/>
                  <a:gdLst>
                    <a:gd name="connsiteX0" fmla="*/ 323 w 307517"/>
                    <a:gd name="connsiteY0" fmla="*/ 60 h 2194358"/>
                    <a:gd name="connsiteX1" fmla="*/ 307840 w 307517"/>
                    <a:gd name="connsiteY1" fmla="*/ 60 h 2194358"/>
                    <a:gd name="connsiteX2" fmla="*/ 307840 w 307517"/>
                    <a:gd name="connsiteY2" fmla="*/ 2194419 h 2194358"/>
                    <a:gd name="connsiteX3" fmla="*/ 323 w 307517"/>
                    <a:gd name="connsiteY3" fmla="*/ 2194419 h 2194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2194358">
                      <a:moveTo>
                        <a:pt x="323" y="60"/>
                      </a:moveTo>
                      <a:lnTo>
                        <a:pt x="307840" y="60"/>
                      </a:lnTo>
                      <a:lnTo>
                        <a:pt x="307840" y="2194419"/>
                      </a:lnTo>
                      <a:lnTo>
                        <a:pt x="323" y="2194419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3" name="Forme libre : forme 122">
                  <a:extLst>
                    <a:ext uri="{FF2B5EF4-FFF2-40B4-BE49-F238E27FC236}">
                      <a16:creationId xmlns:a16="http://schemas.microsoft.com/office/drawing/2014/main" id="{9FCE1EBF-0F61-46CF-BE43-1132BBB90D93}"/>
                    </a:ext>
                  </a:extLst>
                </p:cNvPr>
                <p:cNvSpPr/>
                <p:nvPr/>
              </p:nvSpPr>
              <p:spPr>
                <a:xfrm>
                  <a:off x="9725250" y="2048080"/>
                  <a:ext cx="307517" cy="2838929"/>
                </a:xfrm>
                <a:custGeom>
                  <a:avLst/>
                  <a:gdLst>
                    <a:gd name="connsiteX0" fmla="*/ 442 w 307517"/>
                    <a:gd name="connsiteY0" fmla="*/ 60 h 2838929"/>
                    <a:gd name="connsiteX1" fmla="*/ 307959 w 307517"/>
                    <a:gd name="connsiteY1" fmla="*/ 60 h 2838929"/>
                    <a:gd name="connsiteX2" fmla="*/ 307959 w 307517"/>
                    <a:gd name="connsiteY2" fmla="*/ 2838990 h 2838929"/>
                    <a:gd name="connsiteX3" fmla="*/ 442 w 307517"/>
                    <a:gd name="connsiteY3" fmla="*/ 2838990 h 2838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2838929">
                      <a:moveTo>
                        <a:pt x="442" y="60"/>
                      </a:moveTo>
                      <a:lnTo>
                        <a:pt x="307959" y="60"/>
                      </a:lnTo>
                      <a:lnTo>
                        <a:pt x="307959" y="2838990"/>
                      </a:lnTo>
                      <a:lnTo>
                        <a:pt x="442" y="2838990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4" name="Forme libre : forme 123">
                  <a:extLst>
                    <a:ext uri="{FF2B5EF4-FFF2-40B4-BE49-F238E27FC236}">
                      <a16:creationId xmlns:a16="http://schemas.microsoft.com/office/drawing/2014/main" id="{CB8B9DEB-4554-480F-AE83-7AFB32D4642F}"/>
                    </a:ext>
                  </a:extLst>
                </p:cNvPr>
                <p:cNvSpPr/>
                <p:nvPr/>
              </p:nvSpPr>
              <p:spPr>
                <a:xfrm>
                  <a:off x="10408621" y="3184225"/>
                  <a:ext cx="307517" cy="1702785"/>
                </a:xfrm>
                <a:custGeom>
                  <a:avLst/>
                  <a:gdLst>
                    <a:gd name="connsiteX0" fmla="*/ 562 w 307517"/>
                    <a:gd name="connsiteY0" fmla="*/ 60 h 1702785"/>
                    <a:gd name="connsiteX1" fmla="*/ 308079 w 307517"/>
                    <a:gd name="connsiteY1" fmla="*/ 60 h 1702785"/>
                    <a:gd name="connsiteX2" fmla="*/ 308079 w 307517"/>
                    <a:gd name="connsiteY2" fmla="*/ 1702845 h 1702785"/>
                    <a:gd name="connsiteX3" fmla="*/ 562 w 307517"/>
                    <a:gd name="connsiteY3" fmla="*/ 1702845 h 1702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1702785">
                      <a:moveTo>
                        <a:pt x="562" y="60"/>
                      </a:moveTo>
                      <a:lnTo>
                        <a:pt x="308079" y="60"/>
                      </a:lnTo>
                      <a:lnTo>
                        <a:pt x="308079" y="1702845"/>
                      </a:lnTo>
                      <a:lnTo>
                        <a:pt x="562" y="1702845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5" name="Forme libre : forme 124">
                  <a:extLst>
                    <a:ext uri="{FF2B5EF4-FFF2-40B4-BE49-F238E27FC236}">
                      <a16:creationId xmlns:a16="http://schemas.microsoft.com/office/drawing/2014/main" id="{03525D23-CAD0-43FB-A7C2-0293545C1894}"/>
                    </a:ext>
                  </a:extLst>
                </p:cNvPr>
                <p:cNvSpPr/>
                <p:nvPr/>
              </p:nvSpPr>
              <p:spPr>
                <a:xfrm>
                  <a:off x="11091992" y="2565317"/>
                  <a:ext cx="307517" cy="2321692"/>
                </a:xfrm>
                <a:custGeom>
                  <a:avLst/>
                  <a:gdLst>
                    <a:gd name="connsiteX0" fmla="*/ 681 w 307517"/>
                    <a:gd name="connsiteY0" fmla="*/ 60 h 2321692"/>
                    <a:gd name="connsiteX1" fmla="*/ 308198 w 307517"/>
                    <a:gd name="connsiteY1" fmla="*/ 60 h 2321692"/>
                    <a:gd name="connsiteX2" fmla="*/ 308198 w 307517"/>
                    <a:gd name="connsiteY2" fmla="*/ 2321753 h 2321692"/>
                    <a:gd name="connsiteX3" fmla="*/ 681 w 307517"/>
                    <a:gd name="connsiteY3" fmla="*/ 2321753 h 2321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7517" h="2321692">
                      <a:moveTo>
                        <a:pt x="681" y="60"/>
                      </a:moveTo>
                      <a:lnTo>
                        <a:pt x="308198" y="60"/>
                      </a:lnTo>
                      <a:lnTo>
                        <a:pt x="308198" y="2321753"/>
                      </a:lnTo>
                      <a:lnTo>
                        <a:pt x="681" y="2321753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5727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126" name="Graphique 6">
              <a:extLst>
                <a:ext uri="{FF2B5EF4-FFF2-40B4-BE49-F238E27FC236}">
                  <a16:creationId xmlns:a16="http://schemas.microsoft.com/office/drawing/2014/main" id="{380A8BAD-C8AF-4EA5-A288-7E09A68D9898}"/>
                </a:ext>
              </a:extLst>
            </p:cNvPr>
            <p:cNvGrpSpPr/>
            <p:nvPr/>
          </p:nvGrpSpPr>
          <p:grpSpPr>
            <a:xfrm>
              <a:off x="10358438" y="2362584"/>
              <a:ext cx="320690" cy="410993"/>
              <a:chOff x="10358438" y="2362584"/>
              <a:chExt cx="320690" cy="410993"/>
            </a:xfrm>
          </p:grpSpPr>
          <p:grpSp>
            <p:nvGrpSpPr>
              <p:cNvPr id="127" name="Graphique 6">
                <a:extLst>
                  <a:ext uri="{FF2B5EF4-FFF2-40B4-BE49-F238E27FC236}">
                    <a16:creationId xmlns:a16="http://schemas.microsoft.com/office/drawing/2014/main" id="{D9D91AD3-D53C-4198-A477-9B46AF94AFD1}"/>
                  </a:ext>
                </a:extLst>
              </p:cNvPr>
              <p:cNvGrpSpPr/>
              <p:nvPr/>
            </p:nvGrpSpPr>
            <p:grpSpPr>
              <a:xfrm>
                <a:off x="10358438" y="2362584"/>
                <a:ext cx="295272" cy="230832"/>
                <a:chOff x="10358438" y="2362584"/>
                <a:chExt cx="295272" cy="230832"/>
              </a:xfrm>
            </p:grpSpPr>
            <p:sp>
              <p:nvSpPr>
                <p:cNvPr id="128" name="Forme libre : forme 127">
                  <a:extLst>
                    <a:ext uri="{FF2B5EF4-FFF2-40B4-BE49-F238E27FC236}">
                      <a16:creationId xmlns:a16="http://schemas.microsoft.com/office/drawing/2014/main" id="{E5DA09F9-266C-4E71-8C04-FF3D04E6DF11}"/>
                    </a:ext>
                  </a:extLst>
                </p:cNvPr>
                <p:cNvSpPr/>
                <p:nvPr/>
              </p:nvSpPr>
              <p:spPr>
                <a:xfrm>
                  <a:off x="10358438" y="2383268"/>
                  <a:ext cx="97059" cy="101906"/>
                </a:xfrm>
                <a:custGeom>
                  <a:avLst/>
                  <a:gdLst>
                    <a:gd name="connsiteX0" fmla="*/ 57773 w 57317"/>
                    <a:gd name="connsiteY0" fmla="*/ 28704 h 57317"/>
                    <a:gd name="connsiteX1" fmla="*/ 29114 w 57317"/>
                    <a:gd name="connsiteY1" fmla="*/ 57362 h 57317"/>
                    <a:gd name="connsiteX2" fmla="*/ 456 w 57317"/>
                    <a:gd name="connsiteY2" fmla="*/ 28704 h 57317"/>
                    <a:gd name="connsiteX3" fmla="*/ 29114 w 57317"/>
                    <a:gd name="connsiteY3" fmla="*/ 45 h 57317"/>
                    <a:gd name="connsiteX4" fmla="*/ 57773 w 57317"/>
                    <a:gd name="connsiteY4" fmla="*/ 28704 h 57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7" h="57317">
                      <a:moveTo>
                        <a:pt x="57773" y="28704"/>
                      </a:moveTo>
                      <a:cubicBezTo>
                        <a:pt x="57773" y="44531"/>
                        <a:pt x="44942" y="57362"/>
                        <a:pt x="29114" y="57362"/>
                      </a:cubicBezTo>
                      <a:cubicBezTo>
                        <a:pt x="13287" y="57362"/>
                        <a:pt x="456" y="44531"/>
                        <a:pt x="456" y="28704"/>
                      </a:cubicBezTo>
                      <a:cubicBezTo>
                        <a:pt x="456" y="12876"/>
                        <a:pt x="13287" y="45"/>
                        <a:pt x="29114" y="45"/>
                      </a:cubicBezTo>
                      <a:cubicBezTo>
                        <a:pt x="44942" y="45"/>
                        <a:pt x="57773" y="12876"/>
                        <a:pt x="57773" y="2870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454" cap="flat">
                  <a:solidFill>
                    <a:schemeClr val="accent2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29" name="ZoneTexte 128">
                  <a:extLst>
                    <a:ext uri="{FF2B5EF4-FFF2-40B4-BE49-F238E27FC236}">
                      <a16:creationId xmlns:a16="http://schemas.microsoft.com/office/drawing/2014/main" id="{8C5AFE80-A2FF-4164-865C-0C5CEA9EBABF}"/>
                    </a:ext>
                  </a:extLst>
                </p:cNvPr>
                <p:cNvSpPr txBox="1"/>
                <p:nvPr/>
              </p:nvSpPr>
              <p:spPr>
                <a:xfrm>
                  <a:off x="10398512" y="2362584"/>
                  <a:ext cx="25519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542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130" name="Graphique 6">
                <a:extLst>
                  <a:ext uri="{FF2B5EF4-FFF2-40B4-BE49-F238E27FC236}">
                    <a16:creationId xmlns:a16="http://schemas.microsoft.com/office/drawing/2014/main" id="{B1BE7D9F-2CA1-44C0-ACA6-9B59DEFE4476}"/>
                  </a:ext>
                </a:extLst>
              </p:cNvPr>
              <p:cNvGrpSpPr/>
              <p:nvPr/>
            </p:nvGrpSpPr>
            <p:grpSpPr>
              <a:xfrm>
                <a:off x="10373841" y="2542745"/>
                <a:ext cx="305287" cy="230832"/>
                <a:chOff x="10373841" y="2542745"/>
                <a:chExt cx="305287" cy="230832"/>
              </a:xfrm>
            </p:grpSpPr>
            <p:sp>
              <p:nvSpPr>
                <p:cNvPr id="131" name="Forme libre : forme 130">
                  <a:extLst>
                    <a:ext uri="{FF2B5EF4-FFF2-40B4-BE49-F238E27FC236}">
                      <a16:creationId xmlns:a16="http://schemas.microsoft.com/office/drawing/2014/main" id="{57C68270-1AF5-407A-9DEB-930D6B7C4193}"/>
                    </a:ext>
                  </a:extLst>
                </p:cNvPr>
                <p:cNvSpPr/>
                <p:nvPr/>
              </p:nvSpPr>
              <p:spPr>
                <a:xfrm>
                  <a:off x="10373841" y="2550776"/>
                  <a:ext cx="92990" cy="93898"/>
                </a:xfrm>
                <a:custGeom>
                  <a:avLst/>
                  <a:gdLst>
                    <a:gd name="connsiteX0" fmla="*/ 57944 w 57317"/>
                    <a:gd name="connsiteY0" fmla="*/ 28704 h 57317"/>
                    <a:gd name="connsiteX1" fmla="*/ 29286 w 57317"/>
                    <a:gd name="connsiteY1" fmla="*/ 57362 h 57317"/>
                    <a:gd name="connsiteX2" fmla="*/ 627 w 57317"/>
                    <a:gd name="connsiteY2" fmla="*/ 28704 h 57317"/>
                    <a:gd name="connsiteX3" fmla="*/ 29286 w 57317"/>
                    <a:gd name="connsiteY3" fmla="*/ 45 h 57317"/>
                    <a:gd name="connsiteX4" fmla="*/ 57944 w 57317"/>
                    <a:gd name="connsiteY4" fmla="*/ 28704 h 57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7" h="57317">
                      <a:moveTo>
                        <a:pt x="57944" y="28704"/>
                      </a:moveTo>
                      <a:cubicBezTo>
                        <a:pt x="57944" y="44531"/>
                        <a:pt x="45113" y="57362"/>
                        <a:pt x="29286" y="57362"/>
                      </a:cubicBezTo>
                      <a:cubicBezTo>
                        <a:pt x="13458" y="57362"/>
                        <a:pt x="627" y="44531"/>
                        <a:pt x="627" y="28704"/>
                      </a:cubicBezTo>
                      <a:cubicBezTo>
                        <a:pt x="627" y="12876"/>
                        <a:pt x="13458" y="45"/>
                        <a:pt x="29286" y="45"/>
                      </a:cubicBezTo>
                      <a:cubicBezTo>
                        <a:pt x="45113" y="45"/>
                        <a:pt x="57944" y="12876"/>
                        <a:pt x="57944" y="2870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1454" cap="flat">
                  <a:solidFill>
                    <a:schemeClr val="accent3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32" name="ZoneTexte 131">
                  <a:extLst>
                    <a:ext uri="{FF2B5EF4-FFF2-40B4-BE49-F238E27FC236}">
                      <a16:creationId xmlns:a16="http://schemas.microsoft.com/office/drawing/2014/main" id="{FF0D084B-EFB2-4031-9DAD-709333D84597}"/>
                    </a:ext>
                  </a:extLst>
                </p:cNvPr>
                <p:cNvSpPr txBox="1"/>
                <p:nvPr/>
              </p:nvSpPr>
              <p:spPr>
                <a:xfrm>
                  <a:off x="10411106" y="2542745"/>
                  <a:ext cx="2680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542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</p:grpSp>
      </p:grpSp>
      <p:pic>
        <p:nvPicPr>
          <p:cNvPr id="133" name="Image 132">
            <a:extLst>
              <a:ext uri="{FF2B5EF4-FFF2-40B4-BE49-F238E27FC236}">
                <a16:creationId xmlns:a16="http://schemas.microsoft.com/office/drawing/2014/main" id="{4FDFBB59-2E85-49F3-A83B-8E876A53B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470" y="868292"/>
            <a:ext cx="454727" cy="454727"/>
          </a:xfrm>
          <a:prstGeom prst="rect">
            <a:avLst/>
          </a:prstGeom>
        </p:spPr>
      </p:pic>
      <p:pic>
        <p:nvPicPr>
          <p:cNvPr id="134" name="Image 133">
            <a:extLst>
              <a:ext uri="{FF2B5EF4-FFF2-40B4-BE49-F238E27FC236}">
                <a16:creationId xmlns:a16="http://schemas.microsoft.com/office/drawing/2014/main" id="{459359C0-832A-4EAD-A5F9-34E4070F1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383" y="932346"/>
            <a:ext cx="304899" cy="304899"/>
          </a:xfrm>
          <a:prstGeom prst="rect">
            <a:avLst/>
          </a:prstGeom>
        </p:spPr>
      </p:pic>
      <p:sp>
        <p:nvSpPr>
          <p:cNvPr id="135" name="Flèche : haut 134">
            <a:extLst>
              <a:ext uri="{FF2B5EF4-FFF2-40B4-BE49-F238E27FC236}">
                <a16:creationId xmlns:a16="http://schemas.microsoft.com/office/drawing/2014/main" id="{39548C4A-688C-4B03-9AED-374608A5F476}"/>
              </a:ext>
            </a:extLst>
          </p:cNvPr>
          <p:cNvSpPr/>
          <p:nvPr/>
        </p:nvSpPr>
        <p:spPr>
          <a:xfrm rot="5400000">
            <a:off x="4275941" y="5700276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7" name="ZoneTexte 136">
            <a:extLst>
              <a:ext uri="{FF2B5EF4-FFF2-40B4-BE49-F238E27FC236}">
                <a16:creationId xmlns:a16="http://schemas.microsoft.com/office/drawing/2014/main" id="{293DA2A2-23A2-405F-A350-DFFBC197EAB1}"/>
              </a:ext>
            </a:extLst>
          </p:cNvPr>
          <p:cNvSpPr txBox="1"/>
          <p:nvPr/>
        </p:nvSpPr>
        <p:spPr>
          <a:xfrm>
            <a:off x="4620905" y="5768243"/>
            <a:ext cx="3874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Equité femme-homme, différences selon les services</a:t>
            </a:r>
          </a:p>
        </p:txBody>
      </p:sp>
    </p:spTree>
    <p:extLst>
      <p:ext uri="{BB962C8B-B14F-4D97-AF65-F5344CB8AC3E}">
        <p14:creationId xmlns:p14="http://schemas.microsoft.com/office/powerpoint/2010/main" val="31094507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EE038513-FCB2-4C11-A71E-0645DC7922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99" t="29785" r="50000" b="28387"/>
          <a:stretch/>
        </p:blipFill>
        <p:spPr>
          <a:xfrm>
            <a:off x="3216922" y="2829162"/>
            <a:ext cx="3669890" cy="2868561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3ED77F61-4FAE-4996-8161-4BFBF99DF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38" y="753184"/>
            <a:ext cx="474765" cy="474765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A289254C-163D-407E-ACD6-C95A956F0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864" y="503656"/>
            <a:ext cx="10058400" cy="724293"/>
          </a:xfrm>
        </p:spPr>
        <p:txBody>
          <a:bodyPr>
            <a:normAutofit/>
          </a:bodyPr>
          <a:lstStyle/>
          <a:p>
            <a:r>
              <a:rPr lang="fr-FR" sz="3000"/>
              <a:t>Workflow : domaine Sécurité &amp; santé au travail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8B30CB2-6C5F-4EF6-B61C-2D279E601F59}"/>
              </a:ext>
            </a:extLst>
          </p:cNvPr>
          <p:cNvSpPr txBox="1"/>
          <p:nvPr/>
        </p:nvSpPr>
        <p:spPr>
          <a:xfrm>
            <a:off x="1370768" y="3490851"/>
            <a:ext cx="1147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Id_salarié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Work_accident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Sexe</a:t>
            </a:r>
          </a:p>
        </p:txBody>
      </p:sp>
      <p:sp>
        <p:nvSpPr>
          <p:cNvPr id="9" name="Flèche : bas 8">
            <a:extLst>
              <a:ext uri="{FF2B5EF4-FFF2-40B4-BE49-F238E27FC236}">
                <a16:creationId xmlns:a16="http://schemas.microsoft.com/office/drawing/2014/main" id="{7371E094-E22B-4E09-8EAB-53A79988DBB3}"/>
              </a:ext>
            </a:extLst>
          </p:cNvPr>
          <p:cNvSpPr/>
          <p:nvPr/>
        </p:nvSpPr>
        <p:spPr>
          <a:xfrm rot="5400000">
            <a:off x="2955141" y="3496723"/>
            <a:ext cx="92527" cy="6345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Flèche : bas 11">
            <a:extLst>
              <a:ext uri="{FF2B5EF4-FFF2-40B4-BE49-F238E27FC236}">
                <a16:creationId xmlns:a16="http://schemas.microsoft.com/office/drawing/2014/main" id="{CAED9E98-9A9C-46B2-A02F-18A9B6B03FC8}"/>
              </a:ext>
            </a:extLst>
          </p:cNvPr>
          <p:cNvSpPr/>
          <p:nvPr/>
        </p:nvSpPr>
        <p:spPr>
          <a:xfrm>
            <a:off x="4346403" y="5232219"/>
            <a:ext cx="92527" cy="6345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èche : bas 12">
            <a:extLst>
              <a:ext uri="{FF2B5EF4-FFF2-40B4-BE49-F238E27FC236}">
                <a16:creationId xmlns:a16="http://schemas.microsoft.com/office/drawing/2014/main" id="{782086CF-31CB-495D-AB87-8088F25607EB}"/>
              </a:ext>
            </a:extLst>
          </p:cNvPr>
          <p:cNvSpPr/>
          <p:nvPr/>
        </p:nvSpPr>
        <p:spPr>
          <a:xfrm rot="10800000">
            <a:off x="5103486" y="2202552"/>
            <a:ext cx="102693" cy="48200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3D9D372F-7CFB-4DB7-9491-19E41400A66B}"/>
              </a:ext>
            </a:extLst>
          </p:cNvPr>
          <p:cNvSpPr txBox="1"/>
          <p:nvPr/>
        </p:nvSpPr>
        <p:spPr>
          <a:xfrm>
            <a:off x="5051867" y="1694721"/>
            <a:ext cx="200523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: service 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pivot : sexe</a:t>
            </a:r>
          </a:p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aggregation : work_accident count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63EC5A4-D14E-4A27-AB68-B47E4A5E3725}"/>
              </a:ext>
            </a:extLst>
          </p:cNvPr>
          <p:cNvSpPr txBox="1"/>
          <p:nvPr/>
        </p:nvSpPr>
        <p:spPr>
          <a:xfrm>
            <a:off x="3874849" y="5842330"/>
            <a:ext cx="172234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9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Work_accident = oui</a:t>
            </a:r>
          </a:p>
        </p:txBody>
      </p:sp>
    </p:spTree>
    <p:extLst>
      <p:ext uri="{BB962C8B-B14F-4D97-AF65-F5344CB8AC3E}">
        <p14:creationId xmlns:p14="http://schemas.microsoft.com/office/powerpoint/2010/main" val="2131102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10C02FC9-EBB9-4043-A884-2417E8D8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8058" y="643202"/>
            <a:ext cx="7265060" cy="674042"/>
          </a:xfrm>
        </p:spPr>
        <p:txBody>
          <a:bodyPr>
            <a:normAutofit/>
          </a:bodyPr>
          <a:lstStyle/>
          <a:p>
            <a:r>
              <a:rPr lang="fr-FR" sz="3000"/>
              <a:t>Sécurité &amp; santé au travail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DEDE9C7-286C-455C-B6E2-A64A99D8DB1F}"/>
              </a:ext>
            </a:extLst>
          </p:cNvPr>
          <p:cNvSpPr txBox="1"/>
          <p:nvPr/>
        </p:nvSpPr>
        <p:spPr>
          <a:xfrm>
            <a:off x="6903105" y="1674399"/>
            <a:ext cx="4658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accidents de travail par service selon le genre</a:t>
            </a:r>
          </a:p>
        </p:txBody>
      </p:sp>
      <p:grpSp>
        <p:nvGrpSpPr>
          <p:cNvPr id="10" name="Graphique 2">
            <a:extLst>
              <a:ext uri="{FF2B5EF4-FFF2-40B4-BE49-F238E27FC236}">
                <a16:creationId xmlns:a16="http://schemas.microsoft.com/office/drawing/2014/main" id="{D0C6273C-955B-4D47-A57F-FF2CE036CF07}"/>
              </a:ext>
            </a:extLst>
          </p:cNvPr>
          <p:cNvGrpSpPr/>
          <p:nvPr/>
        </p:nvGrpSpPr>
        <p:grpSpPr>
          <a:xfrm>
            <a:off x="6609602" y="2072503"/>
            <a:ext cx="4509900" cy="3474739"/>
            <a:chOff x="790124" y="2412130"/>
            <a:chExt cx="4928885" cy="3647282"/>
          </a:xfrm>
        </p:grpSpPr>
        <p:grpSp>
          <p:nvGrpSpPr>
            <p:cNvPr id="11" name="Graphique 2">
              <a:extLst>
                <a:ext uri="{FF2B5EF4-FFF2-40B4-BE49-F238E27FC236}">
                  <a16:creationId xmlns:a16="http://schemas.microsoft.com/office/drawing/2014/main" id="{7FA25868-8516-4F13-8758-BF8E9FE34269}"/>
                </a:ext>
              </a:extLst>
            </p:cNvPr>
            <p:cNvGrpSpPr/>
            <p:nvPr/>
          </p:nvGrpSpPr>
          <p:grpSpPr>
            <a:xfrm>
              <a:off x="1279323" y="2412130"/>
              <a:ext cx="4439686" cy="3647282"/>
              <a:chOff x="1279323" y="2412130"/>
              <a:chExt cx="4439686" cy="3647282"/>
            </a:xfrm>
          </p:grpSpPr>
          <p:grpSp>
            <p:nvGrpSpPr>
              <p:cNvPr id="12" name="Graphique 2">
                <a:extLst>
                  <a:ext uri="{FF2B5EF4-FFF2-40B4-BE49-F238E27FC236}">
                    <a16:creationId xmlns:a16="http://schemas.microsoft.com/office/drawing/2014/main" id="{F1142977-7C96-4CF3-9654-912C822AC259}"/>
                  </a:ext>
                </a:extLst>
              </p:cNvPr>
              <p:cNvGrpSpPr/>
              <p:nvPr/>
            </p:nvGrpSpPr>
            <p:grpSpPr>
              <a:xfrm>
                <a:off x="1279703" y="2412130"/>
                <a:ext cx="800219" cy="3326929"/>
                <a:chOff x="1279703" y="2412130"/>
                <a:chExt cx="800219" cy="3326929"/>
              </a:xfrm>
              <a:solidFill>
                <a:srgbClr val="000000"/>
              </a:solidFill>
            </p:grpSpPr>
            <p:sp>
              <p:nvSpPr>
                <p:cNvPr id="13" name="Forme libre : forme 12">
                  <a:extLst>
                    <a:ext uri="{FF2B5EF4-FFF2-40B4-BE49-F238E27FC236}">
                      <a16:creationId xmlns:a16="http://schemas.microsoft.com/office/drawing/2014/main" id="{9E30C240-739A-44B1-8807-B875D0FB54A9}"/>
                    </a:ext>
                  </a:extLst>
                </p:cNvPr>
                <p:cNvSpPr/>
                <p:nvPr/>
              </p:nvSpPr>
              <p:spPr>
                <a:xfrm>
                  <a:off x="1679623" y="2412130"/>
                  <a:ext cx="6079" cy="3021407"/>
                </a:xfrm>
                <a:custGeom>
                  <a:avLst/>
                  <a:gdLst>
                    <a:gd name="connsiteX0" fmla="*/ 136 w 6079"/>
                    <a:gd name="connsiteY0" fmla="*/ 3021964 h 3021407"/>
                    <a:gd name="connsiteX1" fmla="*/ 136 w 6079"/>
                    <a:gd name="connsiteY1" fmla="*/ 557 h 3021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079" h="3021407">
                      <a:moveTo>
                        <a:pt x="136" y="3021964"/>
                      </a:moveTo>
                      <a:lnTo>
                        <a:pt x="136" y="557"/>
                      </a:lnTo>
                    </a:path>
                  </a:pathLst>
                </a:custGeom>
                <a:ln w="607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4" name="ZoneTexte 13">
                  <a:extLst>
                    <a:ext uri="{FF2B5EF4-FFF2-40B4-BE49-F238E27FC236}">
                      <a16:creationId xmlns:a16="http://schemas.microsoft.com/office/drawing/2014/main" id="{2F8EC85D-74C1-430F-AE73-8243F07F1D43}"/>
                    </a:ext>
                  </a:extLst>
                </p:cNvPr>
                <p:cNvSpPr txBox="1"/>
                <p:nvPr/>
              </p:nvSpPr>
              <p:spPr>
                <a:xfrm>
                  <a:off x="1279703" y="5508227"/>
                  <a:ext cx="80021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421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Commercial</a:t>
                  </a:r>
                </a:p>
              </p:txBody>
            </p:sp>
          </p:grpSp>
          <p:grpSp>
            <p:nvGrpSpPr>
              <p:cNvPr id="15" name="Graphique 2">
                <a:extLst>
                  <a:ext uri="{FF2B5EF4-FFF2-40B4-BE49-F238E27FC236}">
                    <a16:creationId xmlns:a16="http://schemas.microsoft.com/office/drawing/2014/main" id="{9736C17B-303B-4338-8E01-2C34C48D9EBD}"/>
                  </a:ext>
                </a:extLst>
              </p:cNvPr>
              <p:cNvGrpSpPr/>
              <p:nvPr/>
            </p:nvGrpSpPr>
            <p:grpSpPr>
              <a:xfrm>
                <a:off x="1950337" y="2412130"/>
                <a:ext cx="1024639" cy="3436881"/>
                <a:chOff x="1950337" y="2412130"/>
                <a:chExt cx="1024639" cy="3436881"/>
              </a:xfrm>
              <a:solidFill>
                <a:srgbClr val="000000"/>
              </a:solidFill>
            </p:grpSpPr>
            <p:sp>
              <p:nvSpPr>
                <p:cNvPr id="16" name="Forme libre : forme 15">
                  <a:extLst>
                    <a:ext uri="{FF2B5EF4-FFF2-40B4-BE49-F238E27FC236}">
                      <a16:creationId xmlns:a16="http://schemas.microsoft.com/office/drawing/2014/main" id="{8FFED590-6612-41FB-8F50-C14A6AD590FE}"/>
                    </a:ext>
                  </a:extLst>
                </p:cNvPr>
                <p:cNvSpPr/>
                <p:nvPr/>
              </p:nvSpPr>
              <p:spPr>
                <a:xfrm>
                  <a:off x="2407440" y="2412130"/>
                  <a:ext cx="6079" cy="3021407"/>
                </a:xfrm>
                <a:custGeom>
                  <a:avLst/>
                  <a:gdLst>
                    <a:gd name="connsiteX0" fmla="*/ 255 w 6079"/>
                    <a:gd name="connsiteY0" fmla="*/ 3021964 h 3021407"/>
                    <a:gd name="connsiteX1" fmla="*/ 255 w 6079"/>
                    <a:gd name="connsiteY1" fmla="*/ 557 h 3021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079" h="3021407">
                      <a:moveTo>
                        <a:pt x="255" y="3021964"/>
                      </a:moveTo>
                      <a:lnTo>
                        <a:pt x="255" y="557"/>
                      </a:lnTo>
                    </a:path>
                  </a:pathLst>
                </a:custGeom>
                <a:ln w="607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17" name="ZoneTexte 16">
                  <a:extLst>
                    <a:ext uri="{FF2B5EF4-FFF2-40B4-BE49-F238E27FC236}">
                      <a16:creationId xmlns:a16="http://schemas.microsoft.com/office/drawing/2014/main" id="{AF0D3BDE-5CDF-431D-A6B1-33A1CC972991}"/>
                    </a:ext>
                  </a:extLst>
                </p:cNvPr>
                <p:cNvSpPr txBox="1"/>
                <p:nvPr/>
              </p:nvSpPr>
              <p:spPr>
                <a:xfrm>
                  <a:off x="1950337" y="5618179"/>
                  <a:ext cx="10246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421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Compta Finan…</a:t>
                  </a:r>
                </a:p>
              </p:txBody>
            </p:sp>
          </p:grpSp>
          <p:grpSp>
            <p:nvGrpSpPr>
              <p:cNvPr id="18" name="Graphique 2">
                <a:extLst>
                  <a:ext uri="{FF2B5EF4-FFF2-40B4-BE49-F238E27FC236}">
                    <a16:creationId xmlns:a16="http://schemas.microsoft.com/office/drawing/2014/main" id="{3E49428C-5835-4632-89CA-9D2CE9F4DB4B}"/>
                  </a:ext>
                </a:extLst>
              </p:cNvPr>
              <p:cNvGrpSpPr/>
              <p:nvPr/>
            </p:nvGrpSpPr>
            <p:grpSpPr>
              <a:xfrm>
                <a:off x="2767207" y="2412130"/>
                <a:ext cx="736099" cy="3334978"/>
                <a:chOff x="2767207" y="2412130"/>
                <a:chExt cx="736099" cy="3334978"/>
              </a:xfrm>
              <a:solidFill>
                <a:srgbClr val="000000"/>
              </a:solidFill>
            </p:grpSpPr>
            <p:sp>
              <p:nvSpPr>
                <p:cNvPr id="19" name="Forme libre : forme 18">
                  <a:extLst>
                    <a:ext uri="{FF2B5EF4-FFF2-40B4-BE49-F238E27FC236}">
                      <a16:creationId xmlns:a16="http://schemas.microsoft.com/office/drawing/2014/main" id="{8B59FF31-3E78-47C8-9FD4-E3D904047CE1}"/>
                    </a:ext>
                  </a:extLst>
                </p:cNvPr>
                <p:cNvSpPr/>
                <p:nvPr/>
              </p:nvSpPr>
              <p:spPr>
                <a:xfrm>
                  <a:off x="3135258" y="2412130"/>
                  <a:ext cx="6079" cy="3021407"/>
                </a:xfrm>
                <a:custGeom>
                  <a:avLst/>
                  <a:gdLst>
                    <a:gd name="connsiteX0" fmla="*/ 375 w 6079"/>
                    <a:gd name="connsiteY0" fmla="*/ 3021964 h 3021407"/>
                    <a:gd name="connsiteX1" fmla="*/ 375 w 6079"/>
                    <a:gd name="connsiteY1" fmla="*/ 557 h 3021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079" h="3021407">
                      <a:moveTo>
                        <a:pt x="375" y="3021964"/>
                      </a:moveTo>
                      <a:lnTo>
                        <a:pt x="375" y="557"/>
                      </a:lnTo>
                    </a:path>
                  </a:pathLst>
                </a:custGeom>
                <a:ln w="607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0" name="ZoneTexte 19">
                  <a:extLst>
                    <a:ext uri="{FF2B5EF4-FFF2-40B4-BE49-F238E27FC236}">
                      <a16:creationId xmlns:a16="http://schemas.microsoft.com/office/drawing/2014/main" id="{F2DEF166-7CE7-4699-BFD3-9009B6FA953E}"/>
                    </a:ext>
                  </a:extLst>
                </p:cNvPr>
                <p:cNvSpPr txBox="1"/>
                <p:nvPr/>
              </p:nvSpPr>
              <p:spPr>
                <a:xfrm>
                  <a:off x="2767207" y="5516276"/>
                  <a:ext cx="73609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421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Consultant</a:t>
                  </a:r>
                </a:p>
              </p:txBody>
            </p:sp>
          </p:grpSp>
          <p:grpSp>
            <p:nvGrpSpPr>
              <p:cNvPr id="21" name="Graphique 2">
                <a:extLst>
                  <a:ext uri="{FF2B5EF4-FFF2-40B4-BE49-F238E27FC236}">
                    <a16:creationId xmlns:a16="http://schemas.microsoft.com/office/drawing/2014/main" id="{E5301273-DD81-45D9-8CE0-A395E78C261B}"/>
                  </a:ext>
                </a:extLst>
              </p:cNvPr>
              <p:cNvGrpSpPr/>
              <p:nvPr/>
            </p:nvGrpSpPr>
            <p:grpSpPr>
              <a:xfrm>
                <a:off x="3559016" y="2412130"/>
                <a:ext cx="691215" cy="3438561"/>
                <a:chOff x="3559016" y="2412130"/>
                <a:chExt cx="691215" cy="3438561"/>
              </a:xfrm>
              <a:solidFill>
                <a:srgbClr val="000000"/>
              </a:solidFill>
            </p:grpSpPr>
            <p:sp>
              <p:nvSpPr>
                <p:cNvPr id="22" name="Forme libre : forme 21">
                  <a:extLst>
                    <a:ext uri="{FF2B5EF4-FFF2-40B4-BE49-F238E27FC236}">
                      <a16:creationId xmlns:a16="http://schemas.microsoft.com/office/drawing/2014/main" id="{66EE1772-F9DB-47EB-B60E-C5BB780B8354}"/>
                    </a:ext>
                  </a:extLst>
                </p:cNvPr>
                <p:cNvSpPr/>
                <p:nvPr/>
              </p:nvSpPr>
              <p:spPr>
                <a:xfrm>
                  <a:off x="3863075" y="2412130"/>
                  <a:ext cx="6079" cy="3021407"/>
                </a:xfrm>
                <a:custGeom>
                  <a:avLst/>
                  <a:gdLst>
                    <a:gd name="connsiteX0" fmla="*/ 495 w 6079"/>
                    <a:gd name="connsiteY0" fmla="*/ 3021964 h 3021407"/>
                    <a:gd name="connsiteX1" fmla="*/ 495 w 6079"/>
                    <a:gd name="connsiteY1" fmla="*/ 557 h 3021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079" h="3021407">
                      <a:moveTo>
                        <a:pt x="495" y="3021964"/>
                      </a:moveTo>
                      <a:lnTo>
                        <a:pt x="495" y="557"/>
                      </a:lnTo>
                    </a:path>
                  </a:pathLst>
                </a:custGeom>
                <a:ln w="607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3" name="ZoneTexte 22">
                  <a:extLst>
                    <a:ext uri="{FF2B5EF4-FFF2-40B4-BE49-F238E27FC236}">
                      <a16:creationId xmlns:a16="http://schemas.microsoft.com/office/drawing/2014/main" id="{91D509AE-E43D-40A3-A508-4E09FDD02617}"/>
                    </a:ext>
                  </a:extLst>
                </p:cNvPr>
                <p:cNvSpPr txBox="1"/>
                <p:nvPr/>
              </p:nvSpPr>
              <p:spPr>
                <a:xfrm>
                  <a:off x="3559016" y="5619859"/>
                  <a:ext cx="691215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421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Marketing</a:t>
                  </a:r>
                </a:p>
              </p:txBody>
            </p:sp>
          </p:grpSp>
          <p:grpSp>
            <p:nvGrpSpPr>
              <p:cNvPr id="24" name="Graphique 2">
                <a:extLst>
                  <a:ext uri="{FF2B5EF4-FFF2-40B4-BE49-F238E27FC236}">
                    <a16:creationId xmlns:a16="http://schemas.microsoft.com/office/drawing/2014/main" id="{38F9263F-4E8B-4973-8472-8A3B3F206FD3}"/>
                  </a:ext>
                </a:extLst>
              </p:cNvPr>
              <p:cNvGrpSpPr/>
              <p:nvPr/>
            </p:nvGrpSpPr>
            <p:grpSpPr>
              <a:xfrm>
                <a:off x="4413780" y="2412130"/>
                <a:ext cx="418704" cy="3327503"/>
                <a:chOff x="4413780" y="2412130"/>
                <a:chExt cx="418704" cy="3327503"/>
              </a:xfrm>
              <a:solidFill>
                <a:srgbClr val="000000"/>
              </a:solidFill>
            </p:grpSpPr>
            <p:sp>
              <p:nvSpPr>
                <p:cNvPr id="25" name="Forme libre : forme 24">
                  <a:extLst>
                    <a:ext uri="{FF2B5EF4-FFF2-40B4-BE49-F238E27FC236}">
                      <a16:creationId xmlns:a16="http://schemas.microsoft.com/office/drawing/2014/main" id="{BB8FE0C7-FB62-40B6-9FB4-2A0C6E5800FA}"/>
                    </a:ext>
                  </a:extLst>
                </p:cNvPr>
                <p:cNvSpPr/>
                <p:nvPr/>
              </p:nvSpPr>
              <p:spPr>
                <a:xfrm>
                  <a:off x="4590892" y="2412130"/>
                  <a:ext cx="6079" cy="3021407"/>
                </a:xfrm>
                <a:custGeom>
                  <a:avLst/>
                  <a:gdLst>
                    <a:gd name="connsiteX0" fmla="*/ 614 w 6079"/>
                    <a:gd name="connsiteY0" fmla="*/ 3021964 h 3021407"/>
                    <a:gd name="connsiteX1" fmla="*/ 614 w 6079"/>
                    <a:gd name="connsiteY1" fmla="*/ 557 h 3021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079" h="3021407">
                      <a:moveTo>
                        <a:pt x="614" y="3021964"/>
                      </a:moveTo>
                      <a:lnTo>
                        <a:pt x="614" y="557"/>
                      </a:lnTo>
                    </a:path>
                  </a:pathLst>
                </a:custGeom>
                <a:ln w="607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6" name="ZoneTexte 25">
                  <a:extLst>
                    <a:ext uri="{FF2B5EF4-FFF2-40B4-BE49-F238E27FC236}">
                      <a16:creationId xmlns:a16="http://schemas.microsoft.com/office/drawing/2014/main" id="{73094C4B-1029-45DB-AC88-7324E3655CDB}"/>
                    </a:ext>
                  </a:extLst>
                </p:cNvPr>
                <p:cNvSpPr txBox="1"/>
                <p:nvPr/>
              </p:nvSpPr>
              <p:spPr>
                <a:xfrm>
                  <a:off x="4413780" y="5513930"/>
                  <a:ext cx="418704" cy="225703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00" spc="0" baseline="7421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R&amp;D</a:t>
                  </a:r>
                </a:p>
              </p:txBody>
            </p:sp>
          </p:grpSp>
          <p:grpSp>
            <p:nvGrpSpPr>
              <p:cNvPr id="27" name="Graphique 2">
                <a:extLst>
                  <a:ext uri="{FF2B5EF4-FFF2-40B4-BE49-F238E27FC236}">
                    <a16:creationId xmlns:a16="http://schemas.microsoft.com/office/drawing/2014/main" id="{2FA501BB-18FA-47E2-8E0A-F1829CCA65B9}"/>
                  </a:ext>
                </a:extLst>
              </p:cNvPr>
              <p:cNvGrpSpPr/>
              <p:nvPr/>
            </p:nvGrpSpPr>
            <p:grpSpPr>
              <a:xfrm>
                <a:off x="5154950" y="2412130"/>
                <a:ext cx="351378" cy="3411781"/>
                <a:chOff x="5154950" y="2412130"/>
                <a:chExt cx="351378" cy="3411781"/>
              </a:xfrm>
              <a:solidFill>
                <a:srgbClr val="000000"/>
              </a:solidFill>
            </p:grpSpPr>
            <p:sp>
              <p:nvSpPr>
                <p:cNvPr id="28" name="Forme libre : forme 27">
                  <a:extLst>
                    <a:ext uri="{FF2B5EF4-FFF2-40B4-BE49-F238E27FC236}">
                      <a16:creationId xmlns:a16="http://schemas.microsoft.com/office/drawing/2014/main" id="{EFC8051C-05DE-4A8C-AE83-5A0661AE2F52}"/>
                    </a:ext>
                  </a:extLst>
                </p:cNvPr>
                <p:cNvSpPr/>
                <p:nvPr/>
              </p:nvSpPr>
              <p:spPr>
                <a:xfrm>
                  <a:off x="5318710" y="2412130"/>
                  <a:ext cx="6079" cy="3021407"/>
                </a:xfrm>
                <a:custGeom>
                  <a:avLst/>
                  <a:gdLst>
                    <a:gd name="connsiteX0" fmla="*/ 734 w 6079"/>
                    <a:gd name="connsiteY0" fmla="*/ 3021964 h 3021407"/>
                    <a:gd name="connsiteX1" fmla="*/ 734 w 6079"/>
                    <a:gd name="connsiteY1" fmla="*/ 557 h 3021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079" h="3021407">
                      <a:moveTo>
                        <a:pt x="734" y="3021964"/>
                      </a:moveTo>
                      <a:lnTo>
                        <a:pt x="734" y="557"/>
                      </a:lnTo>
                    </a:path>
                  </a:pathLst>
                </a:custGeom>
                <a:ln w="607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29" name="ZoneTexte 28">
                  <a:extLst>
                    <a:ext uri="{FF2B5EF4-FFF2-40B4-BE49-F238E27FC236}">
                      <a16:creationId xmlns:a16="http://schemas.microsoft.com/office/drawing/2014/main" id="{C3FAEF6E-E5A4-4139-BF4D-3F3750D2096C}"/>
                    </a:ext>
                  </a:extLst>
                </p:cNvPr>
                <p:cNvSpPr txBox="1"/>
                <p:nvPr/>
              </p:nvSpPr>
              <p:spPr>
                <a:xfrm>
                  <a:off x="5154950" y="5593079"/>
                  <a:ext cx="35137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7421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RH</a:t>
                  </a:r>
                </a:p>
              </p:txBody>
            </p:sp>
          </p:grpSp>
          <p:sp>
            <p:nvSpPr>
              <p:cNvPr id="30" name="Forme libre : forme 29">
                <a:extLst>
                  <a:ext uri="{FF2B5EF4-FFF2-40B4-BE49-F238E27FC236}">
                    <a16:creationId xmlns:a16="http://schemas.microsoft.com/office/drawing/2014/main" id="{B891E699-CED7-4C53-98F1-C972A8F03698}"/>
                  </a:ext>
                </a:extLst>
              </p:cNvPr>
              <p:cNvSpPr/>
              <p:nvPr/>
            </p:nvSpPr>
            <p:spPr>
              <a:xfrm>
                <a:off x="1279323" y="5433537"/>
                <a:ext cx="4439686" cy="6079"/>
              </a:xfrm>
              <a:custGeom>
                <a:avLst/>
                <a:gdLst>
                  <a:gd name="connsiteX0" fmla="*/ 70 w 4439686"/>
                  <a:gd name="connsiteY0" fmla="*/ 557 h 6079"/>
                  <a:gd name="connsiteX1" fmla="*/ 70 w 4439686"/>
                  <a:gd name="connsiteY1" fmla="*/ 557 h 6079"/>
                  <a:gd name="connsiteX2" fmla="*/ 4439756 w 4439686"/>
                  <a:gd name="connsiteY2" fmla="*/ 557 h 6079"/>
                  <a:gd name="connsiteX3" fmla="*/ 4439756 w 4439686"/>
                  <a:gd name="connsiteY3" fmla="*/ 557 h 6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39686" h="6079">
                    <a:moveTo>
                      <a:pt x="70" y="557"/>
                    </a:moveTo>
                    <a:lnTo>
                      <a:pt x="70" y="557"/>
                    </a:lnTo>
                    <a:lnTo>
                      <a:pt x="4439756" y="557"/>
                    </a:lnTo>
                    <a:lnTo>
                      <a:pt x="4439756" y="557"/>
                    </a:lnTo>
                  </a:path>
                </a:pathLst>
              </a:custGeom>
              <a:noFill/>
              <a:ln w="6072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1" name="ZoneTexte 30">
                <a:extLst>
                  <a:ext uri="{FF2B5EF4-FFF2-40B4-BE49-F238E27FC236}">
                    <a16:creationId xmlns:a16="http://schemas.microsoft.com/office/drawing/2014/main" id="{7A1B202F-D463-4A8A-8EBD-3456D00CDF43}"/>
                  </a:ext>
                </a:extLst>
              </p:cNvPr>
              <p:cNvSpPr txBox="1"/>
              <p:nvPr/>
            </p:nvSpPr>
            <p:spPr>
              <a:xfrm>
                <a:off x="2852476" y="5782413"/>
                <a:ext cx="74732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services</a:t>
                </a:r>
              </a:p>
            </p:txBody>
          </p:sp>
        </p:grpSp>
        <p:grpSp>
          <p:nvGrpSpPr>
            <p:cNvPr id="33" name="Graphique 2">
              <a:extLst>
                <a:ext uri="{FF2B5EF4-FFF2-40B4-BE49-F238E27FC236}">
                  <a16:creationId xmlns:a16="http://schemas.microsoft.com/office/drawing/2014/main" id="{AD566486-D26E-4F3F-A0E7-D96A05CE9E56}"/>
                </a:ext>
              </a:extLst>
            </p:cNvPr>
            <p:cNvGrpSpPr/>
            <p:nvPr/>
          </p:nvGrpSpPr>
          <p:grpSpPr>
            <a:xfrm>
              <a:off x="790124" y="2412130"/>
              <a:ext cx="4928885" cy="3119386"/>
              <a:chOff x="790124" y="2412130"/>
              <a:chExt cx="4928885" cy="3119386"/>
            </a:xfrm>
          </p:grpSpPr>
          <p:grpSp>
            <p:nvGrpSpPr>
              <p:cNvPr id="34" name="Graphique 2">
                <a:extLst>
                  <a:ext uri="{FF2B5EF4-FFF2-40B4-BE49-F238E27FC236}">
                    <a16:creationId xmlns:a16="http://schemas.microsoft.com/office/drawing/2014/main" id="{6D3044F9-20E6-4F81-AB1D-1B653DF60948}"/>
                  </a:ext>
                </a:extLst>
              </p:cNvPr>
              <p:cNvGrpSpPr/>
              <p:nvPr/>
            </p:nvGrpSpPr>
            <p:grpSpPr>
              <a:xfrm>
                <a:off x="1084716" y="5300684"/>
                <a:ext cx="4634293" cy="230832"/>
                <a:chOff x="1084716" y="5300684"/>
                <a:chExt cx="4634293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35" name="Forme libre : forme 34">
                  <a:extLst>
                    <a:ext uri="{FF2B5EF4-FFF2-40B4-BE49-F238E27FC236}">
                      <a16:creationId xmlns:a16="http://schemas.microsoft.com/office/drawing/2014/main" id="{36E93FAB-5E83-4CA2-AEFB-D973E9994300}"/>
                    </a:ext>
                  </a:extLst>
                </p:cNvPr>
                <p:cNvSpPr/>
                <p:nvPr/>
              </p:nvSpPr>
              <p:spPr>
                <a:xfrm>
                  <a:off x="1279323" y="5433537"/>
                  <a:ext cx="4439686" cy="6079"/>
                </a:xfrm>
                <a:custGeom>
                  <a:avLst/>
                  <a:gdLst>
                    <a:gd name="connsiteX0" fmla="*/ 70 w 4439686"/>
                    <a:gd name="connsiteY0" fmla="*/ 557 h 6079"/>
                    <a:gd name="connsiteX1" fmla="*/ 4439756 w 4439686"/>
                    <a:gd name="connsiteY1" fmla="*/ 557 h 6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39686" h="6079">
                      <a:moveTo>
                        <a:pt x="70" y="557"/>
                      </a:moveTo>
                      <a:lnTo>
                        <a:pt x="4439756" y="557"/>
                      </a:lnTo>
                    </a:path>
                  </a:pathLst>
                </a:custGeom>
                <a:ln w="6072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6" name="ZoneTexte 35">
                  <a:extLst>
                    <a:ext uri="{FF2B5EF4-FFF2-40B4-BE49-F238E27FC236}">
                      <a16:creationId xmlns:a16="http://schemas.microsoft.com/office/drawing/2014/main" id="{3B79FDF6-A259-4545-B7F8-8805C16389BB}"/>
                    </a:ext>
                  </a:extLst>
                </p:cNvPr>
                <p:cNvSpPr txBox="1"/>
                <p:nvPr/>
              </p:nvSpPr>
              <p:spPr>
                <a:xfrm>
                  <a:off x="1084716" y="5300684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449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37" name="Graphique 2">
                <a:extLst>
                  <a:ext uri="{FF2B5EF4-FFF2-40B4-BE49-F238E27FC236}">
                    <a16:creationId xmlns:a16="http://schemas.microsoft.com/office/drawing/2014/main" id="{CCA5E32E-AB71-4A30-9957-9F488C5125F7}"/>
                  </a:ext>
                </a:extLst>
              </p:cNvPr>
              <p:cNvGrpSpPr/>
              <p:nvPr/>
            </p:nvGrpSpPr>
            <p:grpSpPr>
              <a:xfrm>
                <a:off x="1021526" y="3879355"/>
                <a:ext cx="4697483" cy="230832"/>
                <a:chOff x="1021526" y="3879355"/>
                <a:chExt cx="4697483" cy="230832"/>
              </a:xfrm>
              <a:solidFill>
                <a:srgbClr val="000000"/>
              </a:solidFill>
            </p:grpSpPr>
            <p:sp>
              <p:nvSpPr>
                <p:cNvPr id="38" name="Forme libre : forme 37">
                  <a:extLst>
                    <a:ext uri="{FF2B5EF4-FFF2-40B4-BE49-F238E27FC236}">
                      <a16:creationId xmlns:a16="http://schemas.microsoft.com/office/drawing/2014/main" id="{C5ACBD6D-236C-4F07-9064-653ACA0525C8}"/>
                    </a:ext>
                  </a:extLst>
                </p:cNvPr>
                <p:cNvSpPr/>
                <p:nvPr/>
              </p:nvSpPr>
              <p:spPr>
                <a:xfrm>
                  <a:off x="1279323" y="3994772"/>
                  <a:ext cx="4439686" cy="6079"/>
                </a:xfrm>
                <a:custGeom>
                  <a:avLst/>
                  <a:gdLst>
                    <a:gd name="connsiteX0" fmla="*/ 70 w 4439686"/>
                    <a:gd name="connsiteY0" fmla="*/ 320 h 6079"/>
                    <a:gd name="connsiteX1" fmla="*/ 4439756 w 4439686"/>
                    <a:gd name="connsiteY1" fmla="*/ 320 h 6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39686" h="6079">
                      <a:moveTo>
                        <a:pt x="70" y="320"/>
                      </a:moveTo>
                      <a:lnTo>
                        <a:pt x="4439756" y="320"/>
                      </a:lnTo>
                    </a:path>
                  </a:pathLst>
                </a:custGeom>
                <a:ln w="607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39" name="ZoneTexte 38">
                  <a:extLst>
                    <a:ext uri="{FF2B5EF4-FFF2-40B4-BE49-F238E27FC236}">
                      <a16:creationId xmlns:a16="http://schemas.microsoft.com/office/drawing/2014/main" id="{787D3268-6EFC-451D-9E7D-C95E16C45133}"/>
                    </a:ext>
                  </a:extLst>
                </p:cNvPr>
                <p:cNvSpPr txBox="1"/>
                <p:nvPr/>
              </p:nvSpPr>
              <p:spPr>
                <a:xfrm>
                  <a:off x="1021526" y="3879355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449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</a:t>
                  </a:r>
                </a:p>
              </p:txBody>
            </p:sp>
          </p:grpSp>
          <p:grpSp>
            <p:nvGrpSpPr>
              <p:cNvPr id="40" name="Graphique 2">
                <a:extLst>
                  <a:ext uri="{FF2B5EF4-FFF2-40B4-BE49-F238E27FC236}">
                    <a16:creationId xmlns:a16="http://schemas.microsoft.com/office/drawing/2014/main" id="{4561DE3C-A46B-4671-B0CE-58DB64ABF7F8}"/>
                  </a:ext>
                </a:extLst>
              </p:cNvPr>
              <p:cNvGrpSpPr/>
              <p:nvPr/>
            </p:nvGrpSpPr>
            <p:grpSpPr>
              <a:xfrm>
                <a:off x="1030175" y="2434588"/>
                <a:ext cx="4688834" cy="230832"/>
                <a:chOff x="1030175" y="2434588"/>
                <a:chExt cx="4688834" cy="230832"/>
              </a:xfrm>
              <a:solidFill>
                <a:srgbClr val="000000"/>
              </a:solidFill>
            </p:grpSpPr>
            <p:sp>
              <p:nvSpPr>
                <p:cNvPr id="41" name="Forme libre : forme 40">
                  <a:extLst>
                    <a:ext uri="{FF2B5EF4-FFF2-40B4-BE49-F238E27FC236}">
                      <a16:creationId xmlns:a16="http://schemas.microsoft.com/office/drawing/2014/main" id="{7AA2A95B-A1F7-4981-8AA8-1C1F63E4CA8B}"/>
                    </a:ext>
                  </a:extLst>
                </p:cNvPr>
                <p:cNvSpPr/>
                <p:nvPr/>
              </p:nvSpPr>
              <p:spPr>
                <a:xfrm>
                  <a:off x="1279323" y="2556006"/>
                  <a:ext cx="4439686" cy="6079"/>
                </a:xfrm>
                <a:custGeom>
                  <a:avLst/>
                  <a:gdLst>
                    <a:gd name="connsiteX0" fmla="*/ 70 w 4439686"/>
                    <a:gd name="connsiteY0" fmla="*/ 84 h 6079"/>
                    <a:gd name="connsiteX1" fmla="*/ 4439756 w 4439686"/>
                    <a:gd name="connsiteY1" fmla="*/ 84 h 6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439686" h="6079">
                      <a:moveTo>
                        <a:pt x="70" y="84"/>
                      </a:moveTo>
                      <a:lnTo>
                        <a:pt x="4439756" y="84"/>
                      </a:lnTo>
                    </a:path>
                  </a:pathLst>
                </a:custGeom>
                <a:ln w="6072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42" name="ZoneTexte 41">
                  <a:extLst>
                    <a:ext uri="{FF2B5EF4-FFF2-40B4-BE49-F238E27FC236}">
                      <a16:creationId xmlns:a16="http://schemas.microsoft.com/office/drawing/2014/main" id="{3FC77659-510D-4E14-901F-0779CC65838B}"/>
                    </a:ext>
                  </a:extLst>
                </p:cNvPr>
                <p:cNvSpPr txBox="1"/>
                <p:nvPr/>
              </p:nvSpPr>
              <p:spPr>
                <a:xfrm>
                  <a:off x="1030175" y="2434588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449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sp>
            <p:nvSpPr>
              <p:cNvPr id="43" name="Forme libre : forme 42">
                <a:extLst>
                  <a:ext uri="{FF2B5EF4-FFF2-40B4-BE49-F238E27FC236}">
                    <a16:creationId xmlns:a16="http://schemas.microsoft.com/office/drawing/2014/main" id="{2CDB4238-50C6-4F24-AADE-4F866A2A5DEE}"/>
                  </a:ext>
                </a:extLst>
              </p:cNvPr>
              <p:cNvSpPr/>
              <p:nvPr/>
            </p:nvSpPr>
            <p:spPr>
              <a:xfrm>
                <a:off x="1279323" y="2412130"/>
                <a:ext cx="6079" cy="3021407"/>
              </a:xfrm>
              <a:custGeom>
                <a:avLst/>
                <a:gdLst>
                  <a:gd name="connsiteX0" fmla="*/ 70 w 6079"/>
                  <a:gd name="connsiteY0" fmla="*/ 60 h 3021407"/>
                  <a:gd name="connsiteX1" fmla="*/ 70 w 6079"/>
                  <a:gd name="connsiteY1" fmla="*/ 60 h 3021407"/>
                  <a:gd name="connsiteX2" fmla="*/ 70 w 6079"/>
                  <a:gd name="connsiteY2" fmla="*/ 3021467 h 3021407"/>
                  <a:gd name="connsiteX3" fmla="*/ 70 w 6079"/>
                  <a:gd name="connsiteY3" fmla="*/ 3021467 h 3021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79" h="3021407">
                    <a:moveTo>
                      <a:pt x="70" y="60"/>
                    </a:moveTo>
                    <a:lnTo>
                      <a:pt x="70" y="60"/>
                    </a:lnTo>
                    <a:lnTo>
                      <a:pt x="70" y="3021467"/>
                    </a:lnTo>
                    <a:lnTo>
                      <a:pt x="70" y="3021467"/>
                    </a:lnTo>
                  </a:path>
                </a:pathLst>
              </a:custGeom>
              <a:noFill/>
              <a:ln w="6072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4" name="ZoneTexte 43">
                <a:extLst>
                  <a:ext uri="{FF2B5EF4-FFF2-40B4-BE49-F238E27FC236}">
                    <a16:creationId xmlns:a16="http://schemas.microsoft.com/office/drawing/2014/main" id="{20733C05-0385-4D9A-AB57-32ECFD4B1491}"/>
                  </a:ext>
                </a:extLst>
              </p:cNvPr>
              <p:cNvSpPr txBox="1"/>
              <p:nvPr/>
            </p:nvSpPr>
            <p:spPr>
              <a:xfrm rot="16200000">
                <a:off x="576604" y="3784334"/>
                <a:ext cx="70403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47" name="Graphique 2">
              <a:extLst>
                <a:ext uri="{FF2B5EF4-FFF2-40B4-BE49-F238E27FC236}">
                  <a16:creationId xmlns:a16="http://schemas.microsoft.com/office/drawing/2014/main" id="{61E80B19-5741-4DC7-B3A3-1F6C07094249}"/>
                </a:ext>
              </a:extLst>
            </p:cNvPr>
            <p:cNvGrpSpPr/>
            <p:nvPr/>
          </p:nvGrpSpPr>
          <p:grpSpPr>
            <a:xfrm>
              <a:off x="1352105" y="2412130"/>
              <a:ext cx="4294122" cy="3021407"/>
              <a:chOff x="1352105" y="2412130"/>
              <a:chExt cx="4294122" cy="3021407"/>
            </a:xfrm>
          </p:grpSpPr>
          <p:grpSp>
            <p:nvGrpSpPr>
              <p:cNvPr id="48" name="Graphique 2">
                <a:extLst>
                  <a:ext uri="{FF2B5EF4-FFF2-40B4-BE49-F238E27FC236}">
                    <a16:creationId xmlns:a16="http://schemas.microsoft.com/office/drawing/2014/main" id="{22E60EB3-0A72-46E6-ACF7-031AFC491E52}"/>
                  </a:ext>
                </a:extLst>
              </p:cNvPr>
              <p:cNvGrpSpPr/>
              <p:nvPr/>
            </p:nvGrpSpPr>
            <p:grpSpPr>
              <a:xfrm>
                <a:off x="1352105" y="2987636"/>
                <a:ext cx="3966605" cy="2445901"/>
                <a:chOff x="1352105" y="2987636"/>
                <a:chExt cx="3966605" cy="2445901"/>
              </a:xfrm>
              <a:solidFill>
                <a:srgbClr val="1F77B4">
                  <a:alpha val="75000"/>
                </a:srgbClr>
              </a:solidFill>
            </p:grpSpPr>
            <p:sp>
              <p:nvSpPr>
                <p:cNvPr id="49" name="Forme libre : forme 48">
                  <a:extLst>
                    <a:ext uri="{FF2B5EF4-FFF2-40B4-BE49-F238E27FC236}">
                      <a16:creationId xmlns:a16="http://schemas.microsoft.com/office/drawing/2014/main" id="{25DE15A5-91BE-4331-91CA-C7AF59C9B532}"/>
                    </a:ext>
                  </a:extLst>
                </p:cNvPr>
                <p:cNvSpPr/>
                <p:nvPr/>
              </p:nvSpPr>
              <p:spPr>
                <a:xfrm>
                  <a:off x="1352105" y="2987636"/>
                  <a:ext cx="327517" cy="2445901"/>
                </a:xfrm>
                <a:custGeom>
                  <a:avLst/>
                  <a:gdLst>
                    <a:gd name="connsiteX0" fmla="*/ 82 w 327517"/>
                    <a:gd name="connsiteY0" fmla="*/ 60 h 2445901"/>
                    <a:gd name="connsiteX1" fmla="*/ 327600 w 327517"/>
                    <a:gd name="connsiteY1" fmla="*/ 60 h 2445901"/>
                    <a:gd name="connsiteX2" fmla="*/ 327600 w 327517"/>
                    <a:gd name="connsiteY2" fmla="*/ 2445961 h 2445901"/>
                    <a:gd name="connsiteX3" fmla="*/ 82 w 327517"/>
                    <a:gd name="connsiteY3" fmla="*/ 2445961 h 2445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2445901">
                      <a:moveTo>
                        <a:pt x="82" y="60"/>
                      </a:moveTo>
                      <a:lnTo>
                        <a:pt x="327600" y="60"/>
                      </a:lnTo>
                      <a:lnTo>
                        <a:pt x="327600" y="2445961"/>
                      </a:lnTo>
                      <a:lnTo>
                        <a:pt x="82" y="2445961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0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0" name="Forme libre : forme 49">
                  <a:extLst>
                    <a:ext uri="{FF2B5EF4-FFF2-40B4-BE49-F238E27FC236}">
                      <a16:creationId xmlns:a16="http://schemas.microsoft.com/office/drawing/2014/main" id="{5F008172-66BF-4979-8BB0-B4E67865CA7A}"/>
                    </a:ext>
                  </a:extLst>
                </p:cNvPr>
                <p:cNvSpPr/>
                <p:nvPr/>
              </p:nvSpPr>
              <p:spPr>
                <a:xfrm>
                  <a:off x="2079922" y="3850895"/>
                  <a:ext cx="327517" cy="1582641"/>
                </a:xfrm>
                <a:custGeom>
                  <a:avLst/>
                  <a:gdLst>
                    <a:gd name="connsiteX0" fmla="*/ 201 w 327517"/>
                    <a:gd name="connsiteY0" fmla="*/ 60 h 1582641"/>
                    <a:gd name="connsiteX1" fmla="*/ 327719 w 327517"/>
                    <a:gd name="connsiteY1" fmla="*/ 60 h 1582641"/>
                    <a:gd name="connsiteX2" fmla="*/ 327719 w 327517"/>
                    <a:gd name="connsiteY2" fmla="*/ 1582702 h 1582641"/>
                    <a:gd name="connsiteX3" fmla="*/ 201 w 327517"/>
                    <a:gd name="connsiteY3" fmla="*/ 1582702 h 15826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1582641">
                      <a:moveTo>
                        <a:pt x="201" y="60"/>
                      </a:moveTo>
                      <a:lnTo>
                        <a:pt x="327719" y="60"/>
                      </a:lnTo>
                      <a:lnTo>
                        <a:pt x="327719" y="1582702"/>
                      </a:lnTo>
                      <a:lnTo>
                        <a:pt x="201" y="1582702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0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1" name="Forme libre : forme 50">
                  <a:extLst>
                    <a:ext uri="{FF2B5EF4-FFF2-40B4-BE49-F238E27FC236}">
                      <a16:creationId xmlns:a16="http://schemas.microsoft.com/office/drawing/2014/main" id="{70DA4F78-1DD6-4F13-B280-FE889CF0DEB3}"/>
                    </a:ext>
                  </a:extLst>
                </p:cNvPr>
                <p:cNvSpPr/>
                <p:nvPr/>
              </p:nvSpPr>
              <p:spPr>
                <a:xfrm>
                  <a:off x="2807740" y="3707019"/>
                  <a:ext cx="327517" cy="1726518"/>
                </a:xfrm>
                <a:custGeom>
                  <a:avLst/>
                  <a:gdLst>
                    <a:gd name="connsiteX0" fmla="*/ 321 w 327517"/>
                    <a:gd name="connsiteY0" fmla="*/ 60 h 1726518"/>
                    <a:gd name="connsiteX1" fmla="*/ 327839 w 327517"/>
                    <a:gd name="connsiteY1" fmla="*/ 60 h 1726518"/>
                    <a:gd name="connsiteX2" fmla="*/ 327839 w 327517"/>
                    <a:gd name="connsiteY2" fmla="*/ 1726578 h 1726518"/>
                    <a:gd name="connsiteX3" fmla="*/ 321 w 327517"/>
                    <a:gd name="connsiteY3" fmla="*/ 1726578 h 17265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1726518">
                      <a:moveTo>
                        <a:pt x="321" y="60"/>
                      </a:moveTo>
                      <a:lnTo>
                        <a:pt x="327839" y="60"/>
                      </a:lnTo>
                      <a:lnTo>
                        <a:pt x="327839" y="1726578"/>
                      </a:lnTo>
                      <a:lnTo>
                        <a:pt x="321" y="1726578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0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2" name="Forme libre : forme 51">
                  <a:extLst>
                    <a:ext uri="{FF2B5EF4-FFF2-40B4-BE49-F238E27FC236}">
                      <a16:creationId xmlns:a16="http://schemas.microsoft.com/office/drawing/2014/main" id="{4879FDFF-BB88-4613-B5D2-5217CFBD28DF}"/>
                    </a:ext>
                  </a:extLst>
                </p:cNvPr>
                <p:cNvSpPr/>
                <p:nvPr/>
              </p:nvSpPr>
              <p:spPr>
                <a:xfrm>
                  <a:off x="3535557" y="4138648"/>
                  <a:ext cx="327517" cy="1294888"/>
                </a:xfrm>
                <a:custGeom>
                  <a:avLst/>
                  <a:gdLst>
                    <a:gd name="connsiteX0" fmla="*/ 441 w 327517"/>
                    <a:gd name="connsiteY0" fmla="*/ 60 h 1294888"/>
                    <a:gd name="connsiteX1" fmla="*/ 327959 w 327517"/>
                    <a:gd name="connsiteY1" fmla="*/ 60 h 1294888"/>
                    <a:gd name="connsiteX2" fmla="*/ 327959 w 327517"/>
                    <a:gd name="connsiteY2" fmla="*/ 1294949 h 1294888"/>
                    <a:gd name="connsiteX3" fmla="*/ 441 w 327517"/>
                    <a:gd name="connsiteY3" fmla="*/ 1294949 h 1294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1294888">
                      <a:moveTo>
                        <a:pt x="441" y="60"/>
                      </a:moveTo>
                      <a:lnTo>
                        <a:pt x="327959" y="60"/>
                      </a:lnTo>
                      <a:lnTo>
                        <a:pt x="327959" y="1294949"/>
                      </a:lnTo>
                      <a:lnTo>
                        <a:pt x="441" y="1294949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0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3" name="Forme libre : forme 52">
                  <a:extLst>
                    <a:ext uri="{FF2B5EF4-FFF2-40B4-BE49-F238E27FC236}">
                      <a16:creationId xmlns:a16="http://schemas.microsoft.com/office/drawing/2014/main" id="{C5D4DD7A-2D98-4793-9236-3D6C4920E63E}"/>
                    </a:ext>
                  </a:extLst>
                </p:cNvPr>
                <p:cNvSpPr/>
                <p:nvPr/>
              </p:nvSpPr>
              <p:spPr>
                <a:xfrm>
                  <a:off x="4263375" y="5001907"/>
                  <a:ext cx="327517" cy="431629"/>
                </a:xfrm>
                <a:custGeom>
                  <a:avLst/>
                  <a:gdLst>
                    <a:gd name="connsiteX0" fmla="*/ 561 w 327517"/>
                    <a:gd name="connsiteY0" fmla="*/ 60 h 431629"/>
                    <a:gd name="connsiteX1" fmla="*/ 328078 w 327517"/>
                    <a:gd name="connsiteY1" fmla="*/ 60 h 431629"/>
                    <a:gd name="connsiteX2" fmla="*/ 328078 w 327517"/>
                    <a:gd name="connsiteY2" fmla="*/ 431690 h 431629"/>
                    <a:gd name="connsiteX3" fmla="*/ 561 w 327517"/>
                    <a:gd name="connsiteY3" fmla="*/ 431690 h 431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431629">
                      <a:moveTo>
                        <a:pt x="561" y="60"/>
                      </a:moveTo>
                      <a:lnTo>
                        <a:pt x="328078" y="60"/>
                      </a:lnTo>
                      <a:lnTo>
                        <a:pt x="328078" y="431690"/>
                      </a:lnTo>
                      <a:lnTo>
                        <a:pt x="561" y="431690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0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4" name="Forme libre : forme 53">
                  <a:extLst>
                    <a:ext uri="{FF2B5EF4-FFF2-40B4-BE49-F238E27FC236}">
                      <a16:creationId xmlns:a16="http://schemas.microsoft.com/office/drawing/2014/main" id="{C1C63166-B40B-4AA5-B0C5-2DAFE6300BB7}"/>
                    </a:ext>
                  </a:extLst>
                </p:cNvPr>
                <p:cNvSpPr/>
                <p:nvPr/>
              </p:nvSpPr>
              <p:spPr>
                <a:xfrm>
                  <a:off x="4991192" y="3850895"/>
                  <a:ext cx="327517" cy="1582641"/>
                </a:xfrm>
                <a:custGeom>
                  <a:avLst/>
                  <a:gdLst>
                    <a:gd name="connsiteX0" fmla="*/ 680 w 327517"/>
                    <a:gd name="connsiteY0" fmla="*/ 60 h 1582641"/>
                    <a:gd name="connsiteX1" fmla="*/ 328198 w 327517"/>
                    <a:gd name="connsiteY1" fmla="*/ 60 h 1582641"/>
                    <a:gd name="connsiteX2" fmla="*/ 328198 w 327517"/>
                    <a:gd name="connsiteY2" fmla="*/ 1582702 h 1582641"/>
                    <a:gd name="connsiteX3" fmla="*/ 680 w 327517"/>
                    <a:gd name="connsiteY3" fmla="*/ 1582702 h 15826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1582641">
                      <a:moveTo>
                        <a:pt x="680" y="60"/>
                      </a:moveTo>
                      <a:lnTo>
                        <a:pt x="328198" y="60"/>
                      </a:lnTo>
                      <a:lnTo>
                        <a:pt x="328198" y="1582702"/>
                      </a:lnTo>
                      <a:lnTo>
                        <a:pt x="680" y="1582702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6072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55" name="Graphique 2">
                <a:extLst>
                  <a:ext uri="{FF2B5EF4-FFF2-40B4-BE49-F238E27FC236}">
                    <a16:creationId xmlns:a16="http://schemas.microsoft.com/office/drawing/2014/main" id="{BC8F710B-1C93-4ECE-ABCB-D6C1F5979AE2}"/>
                  </a:ext>
                </a:extLst>
              </p:cNvPr>
              <p:cNvGrpSpPr/>
              <p:nvPr/>
            </p:nvGrpSpPr>
            <p:grpSpPr>
              <a:xfrm>
                <a:off x="1679623" y="2412130"/>
                <a:ext cx="3966605" cy="3021407"/>
                <a:chOff x="1679623" y="2412130"/>
                <a:chExt cx="3966605" cy="3021407"/>
              </a:xfrm>
              <a:solidFill>
                <a:srgbClr val="FF7F0E">
                  <a:alpha val="75000"/>
                </a:srgbClr>
              </a:solidFill>
            </p:grpSpPr>
            <p:sp>
              <p:nvSpPr>
                <p:cNvPr id="56" name="Forme libre : forme 55">
                  <a:extLst>
                    <a:ext uri="{FF2B5EF4-FFF2-40B4-BE49-F238E27FC236}">
                      <a16:creationId xmlns:a16="http://schemas.microsoft.com/office/drawing/2014/main" id="{EEA0C877-40B9-4309-82C8-5A9569AB23A0}"/>
                    </a:ext>
                  </a:extLst>
                </p:cNvPr>
                <p:cNvSpPr/>
                <p:nvPr/>
              </p:nvSpPr>
              <p:spPr>
                <a:xfrm>
                  <a:off x="1679623" y="3419266"/>
                  <a:ext cx="327517" cy="2014271"/>
                </a:xfrm>
                <a:custGeom>
                  <a:avLst/>
                  <a:gdLst>
                    <a:gd name="connsiteX0" fmla="*/ 82 w 327517"/>
                    <a:gd name="connsiteY0" fmla="*/ 60 h 2014271"/>
                    <a:gd name="connsiteX1" fmla="*/ 327600 w 327517"/>
                    <a:gd name="connsiteY1" fmla="*/ 60 h 2014271"/>
                    <a:gd name="connsiteX2" fmla="*/ 327600 w 327517"/>
                    <a:gd name="connsiteY2" fmla="*/ 2014331 h 2014271"/>
                    <a:gd name="connsiteX3" fmla="*/ 82 w 327517"/>
                    <a:gd name="connsiteY3" fmla="*/ 2014331 h 2014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2014271">
                      <a:moveTo>
                        <a:pt x="82" y="60"/>
                      </a:moveTo>
                      <a:lnTo>
                        <a:pt x="327600" y="60"/>
                      </a:lnTo>
                      <a:lnTo>
                        <a:pt x="327600" y="2014331"/>
                      </a:lnTo>
                      <a:lnTo>
                        <a:pt x="82" y="2014331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0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" name="Forme libre : forme 56">
                  <a:extLst>
                    <a:ext uri="{FF2B5EF4-FFF2-40B4-BE49-F238E27FC236}">
                      <a16:creationId xmlns:a16="http://schemas.microsoft.com/office/drawing/2014/main" id="{CF3A7F77-CE07-4AA6-A43C-1F1F0CE9073E}"/>
                    </a:ext>
                  </a:extLst>
                </p:cNvPr>
                <p:cNvSpPr/>
                <p:nvPr/>
              </p:nvSpPr>
              <p:spPr>
                <a:xfrm>
                  <a:off x="2407440" y="4570278"/>
                  <a:ext cx="327517" cy="863259"/>
                </a:xfrm>
                <a:custGeom>
                  <a:avLst/>
                  <a:gdLst>
                    <a:gd name="connsiteX0" fmla="*/ 201 w 327517"/>
                    <a:gd name="connsiteY0" fmla="*/ 60 h 863259"/>
                    <a:gd name="connsiteX1" fmla="*/ 327719 w 327517"/>
                    <a:gd name="connsiteY1" fmla="*/ 60 h 863259"/>
                    <a:gd name="connsiteX2" fmla="*/ 327719 w 327517"/>
                    <a:gd name="connsiteY2" fmla="*/ 863319 h 863259"/>
                    <a:gd name="connsiteX3" fmla="*/ 201 w 327517"/>
                    <a:gd name="connsiteY3" fmla="*/ 863319 h 863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863259">
                      <a:moveTo>
                        <a:pt x="201" y="60"/>
                      </a:moveTo>
                      <a:lnTo>
                        <a:pt x="327719" y="60"/>
                      </a:lnTo>
                      <a:lnTo>
                        <a:pt x="327719" y="863319"/>
                      </a:lnTo>
                      <a:lnTo>
                        <a:pt x="201" y="863319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0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8" name="Forme libre : forme 57">
                  <a:extLst>
                    <a:ext uri="{FF2B5EF4-FFF2-40B4-BE49-F238E27FC236}">
                      <a16:creationId xmlns:a16="http://schemas.microsoft.com/office/drawing/2014/main" id="{CD16F3ED-1DD1-4C93-AC1E-1BA664C41F33}"/>
                    </a:ext>
                  </a:extLst>
                </p:cNvPr>
                <p:cNvSpPr/>
                <p:nvPr/>
              </p:nvSpPr>
              <p:spPr>
                <a:xfrm>
                  <a:off x="3135258" y="2412130"/>
                  <a:ext cx="327517" cy="3021407"/>
                </a:xfrm>
                <a:custGeom>
                  <a:avLst/>
                  <a:gdLst>
                    <a:gd name="connsiteX0" fmla="*/ 321 w 327517"/>
                    <a:gd name="connsiteY0" fmla="*/ 60 h 3021407"/>
                    <a:gd name="connsiteX1" fmla="*/ 327839 w 327517"/>
                    <a:gd name="connsiteY1" fmla="*/ 60 h 3021407"/>
                    <a:gd name="connsiteX2" fmla="*/ 327839 w 327517"/>
                    <a:gd name="connsiteY2" fmla="*/ 3021467 h 3021407"/>
                    <a:gd name="connsiteX3" fmla="*/ 321 w 327517"/>
                    <a:gd name="connsiteY3" fmla="*/ 3021467 h 3021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3021407">
                      <a:moveTo>
                        <a:pt x="321" y="60"/>
                      </a:moveTo>
                      <a:lnTo>
                        <a:pt x="327839" y="60"/>
                      </a:lnTo>
                      <a:lnTo>
                        <a:pt x="327839" y="3021467"/>
                      </a:lnTo>
                      <a:lnTo>
                        <a:pt x="321" y="3021467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0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9" name="Forme libre : forme 58">
                  <a:extLst>
                    <a:ext uri="{FF2B5EF4-FFF2-40B4-BE49-F238E27FC236}">
                      <a16:creationId xmlns:a16="http://schemas.microsoft.com/office/drawing/2014/main" id="{3E439CFD-91F9-4816-A388-C20BBD64A662}"/>
                    </a:ext>
                  </a:extLst>
                </p:cNvPr>
                <p:cNvSpPr/>
                <p:nvPr/>
              </p:nvSpPr>
              <p:spPr>
                <a:xfrm>
                  <a:off x="3863075" y="4426401"/>
                  <a:ext cx="327517" cy="1007135"/>
                </a:xfrm>
                <a:custGeom>
                  <a:avLst/>
                  <a:gdLst>
                    <a:gd name="connsiteX0" fmla="*/ 441 w 327517"/>
                    <a:gd name="connsiteY0" fmla="*/ 60 h 1007135"/>
                    <a:gd name="connsiteX1" fmla="*/ 327959 w 327517"/>
                    <a:gd name="connsiteY1" fmla="*/ 60 h 1007135"/>
                    <a:gd name="connsiteX2" fmla="*/ 327959 w 327517"/>
                    <a:gd name="connsiteY2" fmla="*/ 1007196 h 1007135"/>
                    <a:gd name="connsiteX3" fmla="*/ 441 w 327517"/>
                    <a:gd name="connsiteY3" fmla="*/ 1007196 h 10071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1007135">
                      <a:moveTo>
                        <a:pt x="441" y="60"/>
                      </a:moveTo>
                      <a:lnTo>
                        <a:pt x="327959" y="60"/>
                      </a:lnTo>
                      <a:lnTo>
                        <a:pt x="327959" y="1007196"/>
                      </a:lnTo>
                      <a:lnTo>
                        <a:pt x="441" y="1007196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0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0" name="Forme libre : forme 59">
                  <a:extLst>
                    <a:ext uri="{FF2B5EF4-FFF2-40B4-BE49-F238E27FC236}">
                      <a16:creationId xmlns:a16="http://schemas.microsoft.com/office/drawing/2014/main" id="{1A9020CE-5869-4CA3-9117-C85617831B7E}"/>
                    </a:ext>
                  </a:extLst>
                </p:cNvPr>
                <p:cNvSpPr/>
                <p:nvPr/>
              </p:nvSpPr>
              <p:spPr>
                <a:xfrm>
                  <a:off x="4590892" y="4282525"/>
                  <a:ext cx="327517" cy="1151012"/>
                </a:xfrm>
                <a:custGeom>
                  <a:avLst/>
                  <a:gdLst>
                    <a:gd name="connsiteX0" fmla="*/ 561 w 327517"/>
                    <a:gd name="connsiteY0" fmla="*/ 60 h 1151012"/>
                    <a:gd name="connsiteX1" fmla="*/ 328078 w 327517"/>
                    <a:gd name="connsiteY1" fmla="*/ 60 h 1151012"/>
                    <a:gd name="connsiteX2" fmla="*/ 328078 w 327517"/>
                    <a:gd name="connsiteY2" fmla="*/ 1151072 h 1151012"/>
                    <a:gd name="connsiteX3" fmla="*/ 561 w 327517"/>
                    <a:gd name="connsiteY3" fmla="*/ 1151072 h 11510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1151012">
                      <a:moveTo>
                        <a:pt x="561" y="60"/>
                      </a:moveTo>
                      <a:lnTo>
                        <a:pt x="328078" y="60"/>
                      </a:lnTo>
                      <a:lnTo>
                        <a:pt x="328078" y="1151072"/>
                      </a:lnTo>
                      <a:lnTo>
                        <a:pt x="561" y="1151072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0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1" name="Forme libre : forme 60">
                  <a:extLst>
                    <a:ext uri="{FF2B5EF4-FFF2-40B4-BE49-F238E27FC236}">
                      <a16:creationId xmlns:a16="http://schemas.microsoft.com/office/drawing/2014/main" id="{70F94216-447D-418F-A60C-5BFDAE2C602B}"/>
                    </a:ext>
                  </a:extLst>
                </p:cNvPr>
                <p:cNvSpPr/>
                <p:nvPr/>
              </p:nvSpPr>
              <p:spPr>
                <a:xfrm>
                  <a:off x="5318710" y="3994772"/>
                  <a:ext cx="327517" cy="1438765"/>
                </a:xfrm>
                <a:custGeom>
                  <a:avLst/>
                  <a:gdLst>
                    <a:gd name="connsiteX0" fmla="*/ 680 w 327517"/>
                    <a:gd name="connsiteY0" fmla="*/ 60 h 1438765"/>
                    <a:gd name="connsiteX1" fmla="*/ 328198 w 327517"/>
                    <a:gd name="connsiteY1" fmla="*/ 60 h 1438765"/>
                    <a:gd name="connsiteX2" fmla="*/ 328198 w 327517"/>
                    <a:gd name="connsiteY2" fmla="*/ 1438825 h 1438765"/>
                    <a:gd name="connsiteX3" fmla="*/ 680 w 327517"/>
                    <a:gd name="connsiteY3" fmla="*/ 1438825 h 14387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7517" h="1438765">
                      <a:moveTo>
                        <a:pt x="680" y="60"/>
                      </a:moveTo>
                      <a:lnTo>
                        <a:pt x="328198" y="60"/>
                      </a:lnTo>
                      <a:lnTo>
                        <a:pt x="328198" y="1438825"/>
                      </a:lnTo>
                      <a:lnTo>
                        <a:pt x="680" y="1438825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6072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62" name="Graphique 2">
              <a:extLst>
                <a:ext uri="{FF2B5EF4-FFF2-40B4-BE49-F238E27FC236}">
                  <a16:creationId xmlns:a16="http://schemas.microsoft.com/office/drawing/2014/main" id="{1A1756D9-B423-4CF6-A448-2AE76B22EB91}"/>
                </a:ext>
              </a:extLst>
            </p:cNvPr>
            <p:cNvGrpSpPr/>
            <p:nvPr/>
          </p:nvGrpSpPr>
          <p:grpSpPr>
            <a:xfrm>
              <a:off x="5360807" y="2572991"/>
              <a:ext cx="311235" cy="407771"/>
              <a:chOff x="5360807" y="2572991"/>
              <a:chExt cx="311235" cy="407771"/>
            </a:xfrm>
          </p:grpSpPr>
          <p:grpSp>
            <p:nvGrpSpPr>
              <p:cNvPr id="63" name="Graphique 2">
                <a:extLst>
                  <a:ext uri="{FF2B5EF4-FFF2-40B4-BE49-F238E27FC236}">
                    <a16:creationId xmlns:a16="http://schemas.microsoft.com/office/drawing/2014/main" id="{7DF40178-8EAA-47F0-858A-82BB7956041E}"/>
                  </a:ext>
                </a:extLst>
              </p:cNvPr>
              <p:cNvGrpSpPr/>
              <p:nvPr/>
            </p:nvGrpSpPr>
            <p:grpSpPr>
              <a:xfrm>
                <a:off x="5360807" y="2572991"/>
                <a:ext cx="292936" cy="230832"/>
                <a:chOff x="5360807" y="2572991"/>
                <a:chExt cx="292936" cy="230832"/>
              </a:xfrm>
            </p:grpSpPr>
            <p:sp>
              <p:nvSpPr>
                <p:cNvPr id="64" name="Forme libre : forme 63">
                  <a:extLst>
                    <a:ext uri="{FF2B5EF4-FFF2-40B4-BE49-F238E27FC236}">
                      <a16:creationId xmlns:a16="http://schemas.microsoft.com/office/drawing/2014/main" id="{605A7FB4-ECE1-4DB9-B950-203139A55D1C}"/>
                    </a:ext>
                  </a:extLst>
                </p:cNvPr>
                <p:cNvSpPr/>
                <p:nvPr/>
              </p:nvSpPr>
              <p:spPr>
                <a:xfrm>
                  <a:off x="5360807" y="2586811"/>
                  <a:ext cx="84732" cy="85219"/>
                </a:xfrm>
                <a:custGeom>
                  <a:avLst/>
                  <a:gdLst>
                    <a:gd name="connsiteX0" fmla="*/ 61513 w 60792"/>
                    <a:gd name="connsiteY0" fmla="*/ 30441 h 60792"/>
                    <a:gd name="connsiteX1" fmla="*/ 31116 w 60792"/>
                    <a:gd name="connsiteY1" fmla="*/ 60838 h 60792"/>
                    <a:gd name="connsiteX2" fmla="*/ 720 w 60792"/>
                    <a:gd name="connsiteY2" fmla="*/ 30441 h 60792"/>
                    <a:gd name="connsiteX3" fmla="*/ 31116 w 60792"/>
                    <a:gd name="connsiteY3" fmla="*/ 45 h 60792"/>
                    <a:gd name="connsiteX4" fmla="*/ 61513 w 60792"/>
                    <a:gd name="connsiteY4" fmla="*/ 30441 h 60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92" h="60792">
                      <a:moveTo>
                        <a:pt x="61513" y="30441"/>
                      </a:moveTo>
                      <a:cubicBezTo>
                        <a:pt x="61513" y="47229"/>
                        <a:pt x="47904" y="60838"/>
                        <a:pt x="31116" y="60838"/>
                      </a:cubicBezTo>
                      <a:cubicBezTo>
                        <a:pt x="14329" y="60838"/>
                        <a:pt x="720" y="47229"/>
                        <a:pt x="720" y="30441"/>
                      </a:cubicBezTo>
                      <a:cubicBezTo>
                        <a:pt x="720" y="13654"/>
                        <a:pt x="14329" y="45"/>
                        <a:pt x="31116" y="45"/>
                      </a:cubicBezTo>
                      <a:cubicBezTo>
                        <a:pt x="47904" y="45"/>
                        <a:pt x="61513" y="13654"/>
                        <a:pt x="61513" y="304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144" cap="flat">
                  <a:solidFill>
                    <a:schemeClr val="accent2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5" name="ZoneTexte 64">
                  <a:extLst>
                    <a:ext uri="{FF2B5EF4-FFF2-40B4-BE49-F238E27FC236}">
                      <a16:creationId xmlns:a16="http://schemas.microsoft.com/office/drawing/2014/main" id="{580F0E60-A5E4-4A9E-8CFB-95BE480D0813}"/>
                    </a:ext>
                  </a:extLst>
                </p:cNvPr>
                <p:cNvSpPr txBox="1"/>
                <p:nvPr/>
              </p:nvSpPr>
              <p:spPr>
                <a:xfrm>
                  <a:off x="5398545" y="2572991"/>
                  <a:ext cx="25519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449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66" name="Graphique 2">
                <a:extLst>
                  <a:ext uri="{FF2B5EF4-FFF2-40B4-BE49-F238E27FC236}">
                    <a16:creationId xmlns:a16="http://schemas.microsoft.com/office/drawing/2014/main" id="{5A4E7ECA-EF67-4CE1-BFDF-CA8EBB0FCC40}"/>
                  </a:ext>
                </a:extLst>
              </p:cNvPr>
              <p:cNvGrpSpPr/>
              <p:nvPr/>
            </p:nvGrpSpPr>
            <p:grpSpPr>
              <a:xfrm>
                <a:off x="5365208" y="2749930"/>
                <a:ext cx="306834" cy="230832"/>
                <a:chOff x="5365208" y="2749930"/>
                <a:chExt cx="306834" cy="230832"/>
              </a:xfrm>
            </p:grpSpPr>
            <p:sp>
              <p:nvSpPr>
                <p:cNvPr id="67" name="Forme libre : forme 66">
                  <a:extLst>
                    <a:ext uri="{FF2B5EF4-FFF2-40B4-BE49-F238E27FC236}">
                      <a16:creationId xmlns:a16="http://schemas.microsoft.com/office/drawing/2014/main" id="{467CF7EE-8906-44DF-907A-AAEE30AE50CC}"/>
                    </a:ext>
                  </a:extLst>
                </p:cNvPr>
                <p:cNvSpPr/>
                <p:nvPr/>
              </p:nvSpPr>
              <p:spPr>
                <a:xfrm>
                  <a:off x="5365208" y="2764620"/>
                  <a:ext cx="86538" cy="85218"/>
                </a:xfrm>
                <a:custGeom>
                  <a:avLst/>
                  <a:gdLst>
                    <a:gd name="connsiteX0" fmla="*/ 61552 w 60792"/>
                    <a:gd name="connsiteY0" fmla="*/ 30441 h 60792"/>
                    <a:gd name="connsiteX1" fmla="*/ 31156 w 60792"/>
                    <a:gd name="connsiteY1" fmla="*/ 60838 h 60792"/>
                    <a:gd name="connsiteX2" fmla="*/ 759 w 60792"/>
                    <a:gd name="connsiteY2" fmla="*/ 30441 h 60792"/>
                    <a:gd name="connsiteX3" fmla="*/ 31156 w 60792"/>
                    <a:gd name="connsiteY3" fmla="*/ 45 h 60792"/>
                    <a:gd name="connsiteX4" fmla="*/ 61552 w 60792"/>
                    <a:gd name="connsiteY4" fmla="*/ 30441 h 60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92" h="60792">
                      <a:moveTo>
                        <a:pt x="61552" y="30441"/>
                      </a:moveTo>
                      <a:cubicBezTo>
                        <a:pt x="61552" y="47229"/>
                        <a:pt x="47943" y="60838"/>
                        <a:pt x="31156" y="60838"/>
                      </a:cubicBezTo>
                      <a:cubicBezTo>
                        <a:pt x="14368" y="60838"/>
                        <a:pt x="759" y="47229"/>
                        <a:pt x="759" y="30441"/>
                      </a:cubicBezTo>
                      <a:cubicBezTo>
                        <a:pt x="759" y="13654"/>
                        <a:pt x="14368" y="45"/>
                        <a:pt x="31156" y="45"/>
                      </a:cubicBezTo>
                      <a:cubicBezTo>
                        <a:pt x="47943" y="45"/>
                        <a:pt x="61552" y="13654"/>
                        <a:pt x="61552" y="3044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144" cap="flat">
                  <a:solidFill>
                    <a:schemeClr val="accent3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8" name="ZoneTexte 67">
                  <a:extLst>
                    <a:ext uri="{FF2B5EF4-FFF2-40B4-BE49-F238E27FC236}">
                      <a16:creationId xmlns:a16="http://schemas.microsoft.com/office/drawing/2014/main" id="{7A06DF07-D2C9-41CE-AA4F-98855CC37A48}"/>
                    </a:ext>
                  </a:extLst>
                </p:cNvPr>
                <p:cNvSpPr txBox="1"/>
                <p:nvPr/>
              </p:nvSpPr>
              <p:spPr>
                <a:xfrm>
                  <a:off x="5404020" y="2749930"/>
                  <a:ext cx="268022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3449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</p:grpSp>
      </p:grpSp>
      <p:sp>
        <p:nvSpPr>
          <p:cNvPr id="70" name="ZoneTexte 69">
            <a:extLst>
              <a:ext uri="{FF2B5EF4-FFF2-40B4-BE49-F238E27FC236}">
                <a16:creationId xmlns:a16="http://schemas.microsoft.com/office/drawing/2014/main" id="{8F253F7F-27C9-4279-90D6-30B51366EB39}"/>
              </a:ext>
            </a:extLst>
          </p:cNvPr>
          <p:cNvSpPr txBox="1"/>
          <p:nvPr/>
        </p:nvSpPr>
        <p:spPr>
          <a:xfrm>
            <a:off x="2444603" y="2072503"/>
            <a:ext cx="35766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accidents de travail selon le genre</a:t>
            </a:r>
          </a:p>
        </p:txBody>
      </p:sp>
      <p:grpSp>
        <p:nvGrpSpPr>
          <p:cNvPr id="71" name="Graphique 6">
            <a:extLst>
              <a:ext uri="{FF2B5EF4-FFF2-40B4-BE49-F238E27FC236}">
                <a16:creationId xmlns:a16="http://schemas.microsoft.com/office/drawing/2014/main" id="{990A0298-9B08-49F4-AAA7-3F1572B7E7DA}"/>
              </a:ext>
            </a:extLst>
          </p:cNvPr>
          <p:cNvGrpSpPr/>
          <p:nvPr/>
        </p:nvGrpSpPr>
        <p:grpSpPr>
          <a:xfrm>
            <a:off x="2076236" y="2576021"/>
            <a:ext cx="3687657" cy="2784466"/>
            <a:chOff x="6658690" y="2528625"/>
            <a:chExt cx="4677731" cy="3173862"/>
          </a:xfrm>
        </p:grpSpPr>
        <p:grpSp>
          <p:nvGrpSpPr>
            <p:cNvPr id="72" name="Graphique 6">
              <a:extLst>
                <a:ext uri="{FF2B5EF4-FFF2-40B4-BE49-F238E27FC236}">
                  <a16:creationId xmlns:a16="http://schemas.microsoft.com/office/drawing/2014/main" id="{6F77539F-E526-4036-A5D0-D4EE12254760}"/>
                </a:ext>
              </a:extLst>
            </p:cNvPr>
            <p:cNvGrpSpPr/>
            <p:nvPr/>
          </p:nvGrpSpPr>
          <p:grpSpPr>
            <a:xfrm>
              <a:off x="7253881" y="2528625"/>
              <a:ext cx="4082540" cy="3173862"/>
              <a:chOff x="7253881" y="2528625"/>
              <a:chExt cx="4082540" cy="3173862"/>
            </a:xfrm>
          </p:grpSpPr>
          <p:grpSp>
            <p:nvGrpSpPr>
              <p:cNvPr id="73" name="Graphique 6">
                <a:extLst>
                  <a:ext uri="{FF2B5EF4-FFF2-40B4-BE49-F238E27FC236}">
                    <a16:creationId xmlns:a16="http://schemas.microsoft.com/office/drawing/2014/main" id="{ADE28288-37E2-42DC-817C-5915BA410DD3}"/>
                  </a:ext>
                </a:extLst>
              </p:cNvPr>
              <p:cNvGrpSpPr/>
              <p:nvPr/>
            </p:nvGrpSpPr>
            <p:grpSpPr>
              <a:xfrm>
                <a:off x="8204034" y="2528625"/>
                <a:ext cx="255198" cy="3169985"/>
                <a:chOff x="8204034" y="2528625"/>
                <a:chExt cx="255198" cy="3169985"/>
              </a:xfrm>
              <a:solidFill>
                <a:srgbClr val="000000"/>
              </a:solidFill>
            </p:grpSpPr>
            <p:sp>
              <p:nvSpPr>
                <p:cNvPr id="74" name="Forme libre : forme 73">
                  <a:extLst>
                    <a:ext uri="{FF2B5EF4-FFF2-40B4-BE49-F238E27FC236}">
                      <a16:creationId xmlns:a16="http://schemas.microsoft.com/office/drawing/2014/main" id="{BB94BFBB-F1CD-4310-B812-398921BF46F8}"/>
                    </a:ext>
                  </a:extLst>
                </p:cNvPr>
                <p:cNvSpPr/>
                <p:nvPr/>
              </p:nvSpPr>
              <p:spPr>
                <a:xfrm>
                  <a:off x="8323118" y="2528625"/>
                  <a:ext cx="5590" cy="2778353"/>
                </a:xfrm>
                <a:custGeom>
                  <a:avLst/>
                  <a:gdLst>
                    <a:gd name="connsiteX0" fmla="*/ 261 w 5590"/>
                    <a:gd name="connsiteY0" fmla="*/ 2778911 h 2778353"/>
                    <a:gd name="connsiteX1" fmla="*/ 261 w 5590"/>
                    <a:gd name="connsiteY1" fmla="*/ 557 h 277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590" h="2778353">
                      <a:moveTo>
                        <a:pt x="261" y="2778911"/>
                      </a:moveTo>
                      <a:lnTo>
                        <a:pt x="261" y="557"/>
                      </a:lnTo>
                    </a:path>
                  </a:pathLst>
                </a:custGeom>
                <a:ln w="5584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5" name="ZoneTexte 74">
                  <a:extLst>
                    <a:ext uri="{FF2B5EF4-FFF2-40B4-BE49-F238E27FC236}">
                      <a16:creationId xmlns:a16="http://schemas.microsoft.com/office/drawing/2014/main" id="{87332113-7D9D-4FE5-8A5B-C95446F8B080}"/>
                    </a:ext>
                  </a:extLst>
                </p:cNvPr>
                <p:cNvSpPr txBox="1"/>
                <p:nvPr/>
              </p:nvSpPr>
              <p:spPr>
                <a:xfrm>
                  <a:off x="8204034" y="5467778"/>
                  <a:ext cx="255198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80682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76" name="Graphique 6">
                <a:extLst>
                  <a:ext uri="{FF2B5EF4-FFF2-40B4-BE49-F238E27FC236}">
                    <a16:creationId xmlns:a16="http://schemas.microsoft.com/office/drawing/2014/main" id="{3D44CB8C-F963-4757-817D-19F05A7EF316}"/>
                  </a:ext>
                </a:extLst>
              </p:cNvPr>
              <p:cNvGrpSpPr/>
              <p:nvPr/>
            </p:nvGrpSpPr>
            <p:grpSpPr>
              <a:xfrm>
                <a:off x="10146140" y="2528625"/>
                <a:ext cx="264816" cy="3163612"/>
                <a:chOff x="10146140" y="2528625"/>
                <a:chExt cx="264816" cy="3163612"/>
              </a:xfrm>
              <a:solidFill>
                <a:srgbClr val="000000"/>
              </a:solidFill>
            </p:grpSpPr>
            <p:sp>
              <p:nvSpPr>
                <p:cNvPr id="77" name="Forme libre : forme 76">
                  <a:extLst>
                    <a:ext uri="{FF2B5EF4-FFF2-40B4-BE49-F238E27FC236}">
                      <a16:creationId xmlns:a16="http://schemas.microsoft.com/office/drawing/2014/main" id="{0E852B6B-7B1A-4058-957C-3109C9EFBF8C}"/>
                    </a:ext>
                  </a:extLst>
                </p:cNvPr>
                <p:cNvSpPr/>
                <p:nvPr/>
              </p:nvSpPr>
              <p:spPr>
                <a:xfrm>
                  <a:off x="10267185" y="2528625"/>
                  <a:ext cx="5590" cy="2778353"/>
                </a:xfrm>
                <a:custGeom>
                  <a:avLst/>
                  <a:gdLst>
                    <a:gd name="connsiteX0" fmla="*/ 609 w 5590"/>
                    <a:gd name="connsiteY0" fmla="*/ 2778911 h 2778353"/>
                    <a:gd name="connsiteX1" fmla="*/ 609 w 5590"/>
                    <a:gd name="connsiteY1" fmla="*/ 557 h 2778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590" h="2778353">
                      <a:moveTo>
                        <a:pt x="609" y="2778911"/>
                      </a:moveTo>
                      <a:lnTo>
                        <a:pt x="609" y="557"/>
                      </a:lnTo>
                    </a:path>
                  </a:pathLst>
                </a:custGeom>
                <a:ln w="5584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8" name="ZoneTexte 77">
                  <a:extLst>
                    <a:ext uri="{FF2B5EF4-FFF2-40B4-BE49-F238E27FC236}">
                      <a16:creationId xmlns:a16="http://schemas.microsoft.com/office/drawing/2014/main" id="{7AD9B497-321F-40B5-BCB3-A9909C47B67E}"/>
                    </a:ext>
                  </a:extLst>
                </p:cNvPr>
                <p:cNvSpPr txBox="1"/>
                <p:nvPr/>
              </p:nvSpPr>
              <p:spPr>
                <a:xfrm>
                  <a:off x="10146140" y="5466534"/>
                  <a:ext cx="264816" cy="225703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00" spc="0" baseline="80682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  <p:sp>
            <p:nvSpPr>
              <p:cNvPr id="79" name="Forme libre : forme 78">
                <a:extLst>
                  <a:ext uri="{FF2B5EF4-FFF2-40B4-BE49-F238E27FC236}">
                    <a16:creationId xmlns:a16="http://schemas.microsoft.com/office/drawing/2014/main" id="{E9457FB8-468B-4CB5-A1CE-600FD662C2EF}"/>
                  </a:ext>
                </a:extLst>
              </p:cNvPr>
              <p:cNvSpPr/>
              <p:nvPr/>
            </p:nvSpPr>
            <p:spPr>
              <a:xfrm>
                <a:off x="7253881" y="5306979"/>
                <a:ext cx="4082540" cy="5590"/>
              </a:xfrm>
              <a:custGeom>
                <a:avLst/>
                <a:gdLst>
                  <a:gd name="connsiteX0" fmla="*/ 70 w 4082540"/>
                  <a:gd name="connsiteY0" fmla="*/ 557 h 5590"/>
                  <a:gd name="connsiteX1" fmla="*/ 70 w 4082540"/>
                  <a:gd name="connsiteY1" fmla="*/ 557 h 5590"/>
                  <a:gd name="connsiteX2" fmla="*/ 4082610 w 4082540"/>
                  <a:gd name="connsiteY2" fmla="*/ 557 h 5590"/>
                  <a:gd name="connsiteX3" fmla="*/ 4082610 w 4082540"/>
                  <a:gd name="connsiteY3" fmla="*/ 557 h 5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82540" h="5590">
                    <a:moveTo>
                      <a:pt x="70" y="557"/>
                    </a:moveTo>
                    <a:lnTo>
                      <a:pt x="70" y="557"/>
                    </a:lnTo>
                    <a:lnTo>
                      <a:pt x="4082610" y="557"/>
                    </a:lnTo>
                    <a:lnTo>
                      <a:pt x="4082610" y="557"/>
                    </a:lnTo>
                  </a:path>
                </a:pathLst>
              </a:custGeom>
              <a:noFill/>
              <a:ln w="5584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0" name="ZoneTexte 79">
                <a:extLst>
                  <a:ext uri="{FF2B5EF4-FFF2-40B4-BE49-F238E27FC236}">
                    <a16:creationId xmlns:a16="http://schemas.microsoft.com/office/drawing/2014/main" id="{7C298D4B-ECC8-4896-8781-5EE5DBF00FCC}"/>
                  </a:ext>
                </a:extLst>
              </p:cNvPr>
              <p:cNvSpPr txBox="1"/>
              <p:nvPr/>
            </p:nvSpPr>
            <p:spPr>
              <a:xfrm>
                <a:off x="9025028" y="5425488"/>
                <a:ext cx="57579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genre</a:t>
                </a:r>
              </a:p>
            </p:txBody>
          </p:sp>
        </p:grpSp>
        <p:grpSp>
          <p:nvGrpSpPr>
            <p:cNvPr id="82" name="Graphique 6">
              <a:extLst>
                <a:ext uri="{FF2B5EF4-FFF2-40B4-BE49-F238E27FC236}">
                  <a16:creationId xmlns:a16="http://schemas.microsoft.com/office/drawing/2014/main" id="{1EC51F84-373D-4DEE-A1CD-7EC07A7C2021}"/>
                </a:ext>
              </a:extLst>
            </p:cNvPr>
            <p:cNvGrpSpPr/>
            <p:nvPr/>
          </p:nvGrpSpPr>
          <p:grpSpPr>
            <a:xfrm>
              <a:off x="6658690" y="2528625"/>
              <a:ext cx="4677731" cy="2873441"/>
              <a:chOff x="6658690" y="2528625"/>
              <a:chExt cx="4677731" cy="2873441"/>
            </a:xfrm>
          </p:grpSpPr>
          <p:grpSp>
            <p:nvGrpSpPr>
              <p:cNvPr id="83" name="Graphique 6">
                <a:extLst>
                  <a:ext uri="{FF2B5EF4-FFF2-40B4-BE49-F238E27FC236}">
                    <a16:creationId xmlns:a16="http://schemas.microsoft.com/office/drawing/2014/main" id="{DD36B8EC-ED38-461E-9219-2E0CFA5C17CE}"/>
                  </a:ext>
                </a:extLst>
              </p:cNvPr>
              <p:cNvGrpSpPr/>
              <p:nvPr/>
            </p:nvGrpSpPr>
            <p:grpSpPr>
              <a:xfrm>
                <a:off x="7001565" y="5171234"/>
                <a:ext cx="4334856" cy="230832"/>
                <a:chOff x="7001565" y="5171234"/>
                <a:chExt cx="4334856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84" name="Forme libre : forme 83">
                  <a:extLst>
                    <a:ext uri="{FF2B5EF4-FFF2-40B4-BE49-F238E27FC236}">
                      <a16:creationId xmlns:a16="http://schemas.microsoft.com/office/drawing/2014/main" id="{5B5D0276-D30E-4D78-9340-0A4F64E73967}"/>
                    </a:ext>
                  </a:extLst>
                </p:cNvPr>
                <p:cNvSpPr/>
                <p:nvPr/>
              </p:nvSpPr>
              <p:spPr>
                <a:xfrm>
                  <a:off x="7253881" y="5306979"/>
                  <a:ext cx="4082540" cy="5590"/>
                </a:xfrm>
                <a:custGeom>
                  <a:avLst/>
                  <a:gdLst>
                    <a:gd name="connsiteX0" fmla="*/ 70 w 4082540"/>
                    <a:gd name="connsiteY0" fmla="*/ 557 h 5590"/>
                    <a:gd name="connsiteX1" fmla="*/ 4082610 w 4082540"/>
                    <a:gd name="connsiteY1" fmla="*/ 557 h 5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82540" h="5590">
                      <a:moveTo>
                        <a:pt x="70" y="557"/>
                      </a:moveTo>
                      <a:lnTo>
                        <a:pt x="4082610" y="557"/>
                      </a:lnTo>
                    </a:path>
                  </a:pathLst>
                </a:custGeom>
                <a:ln w="5584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5" name="ZoneTexte 84">
                  <a:extLst>
                    <a:ext uri="{FF2B5EF4-FFF2-40B4-BE49-F238E27FC236}">
                      <a16:creationId xmlns:a16="http://schemas.microsoft.com/office/drawing/2014/main" id="{7B7DC1D0-4E29-440F-B6E7-47C98F90DB21}"/>
                    </a:ext>
                  </a:extLst>
                </p:cNvPr>
                <p:cNvSpPr txBox="1"/>
                <p:nvPr/>
              </p:nvSpPr>
              <p:spPr>
                <a:xfrm>
                  <a:off x="7001565" y="5171234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36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86" name="Graphique 6">
                <a:extLst>
                  <a:ext uri="{FF2B5EF4-FFF2-40B4-BE49-F238E27FC236}">
                    <a16:creationId xmlns:a16="http://schemas.microsoft.com/office/drawing/2014/main" id="{C3F64E80-26E9-4744-AB03-C31230302CD3}"/>
                  </a:ext>
                </a:extLst>
              </p:cNvPr>
              <p:cNvGrpSpPr/>
              <p:nvPr/>
            </p:nvGrpSpPr>
            <p:grpSpPr>
              <a:xfrm>
                <a:off x="6937445" y="4355228"/>
                <a:ext cx="4398976" cy="230832"/>
                <a:chOff x="6937445" y="4355228"/>
                <a:chExt cx="4398976" cy="230832"/>
              </a:xfrm>
              <a:solidFill>
                <a:srgbClr val="000000"/>
              </a:solidFill>
            </p:grpSpPr>
            <p:sp>
              <p:nvSpPr>
                <p:cNvPr id="87" name="Forme libre : forme 86">
                  <a:extLst>
                    <a:ext uri="{FF2B5EF4-FFF2-40B4-BE49-F238E27FC236}">
                      <a16:creationId xmlns:a16="http://schemas.microsoft.com/office/drawing/2014/main" id="{36336C55-845F-499E-9D91-493D186FF606}"/>
                    </a:ext>
                  </a:extLst>
                </p:cNvPr>
                <p:cNvSpPr/>
                <p:nvPr/>
              </p:nvSpPr>
              <p:spPr>
                <a:xfrm>
                  <a:off x="7253881" y="4465054"/>
                  <a:ext cx="4082540" cy="5590"/>
                </a:xfrm>
                <a:custGeom>
                  <a:avLst/>
                  <a:gdLst>
                    <a:gd name="connsiteX0" fmla="*/ 70 w 4082540"/>
                    <a:gd name="connsiteY0" fmla="*/ 406 h 5590"/>
                    <a:gd name="connsiteX1" fmla="*/ 4082610 w 4082540"/>
                    <a:gd name="connsiteY1" fmla="*/ 406 h 5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82540" h="5590">
                      <a:moveTo>
                        <a:pt x="70" y="406"/>
                      </a:moveTo>
                      <a:lnTo>
                        <a:pt x="4082610" y="406"/>
                      </a:lnTo>
                    </a:path>
                  </a:pathLst>
                </a:custGeom>
                <a:ln w="5584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88" name="ZoneTexte 87">
                  <a:extLst>
                    <a:ext uri="{FF2B5EF4-FFF2-40B4-BE49-F238E27FC236}">
                      <a16:creationId xmlns:a16="http://schemas.microsoft.com/office/drawing/2014/main" id="{02528C46-584A-4AB5-BBAC-A8729920F7DE}"/>
                    </a:ext>
                  </a:extLst>
                </p:cNvPr>
                <p:cNvSpPr txBox="1"/>
                <p:nvPr/>
              </p:nvSpPr>
              <p:spPr>
                <a:xfrm>
                  <a:off x="6937445" y="4355228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36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grpSp>
            <p:nvGrpSpPr>
              <p:cNvPr id="89" name="Graphique 6">
                <a:extLst>
                  <a:ext uri="{FF2B5EF4-FFF2-40B4-BE49-F238E27FC236}">
                    <a16:creationId xmlns:a16="http://schemas.microsoft.com/office/drawing/2014/main" id="{2EE68D80-E55E-4420-96FC-01595AC66EBB}"/>
                  </a:ext>
                </a:extLst>
              </p:cNvPr>
              <p:cNvGrpSpPr/>
              <p:nvPr/>
            </p:nvGrpSpPr>
            <p:grpSpPr>
              <a:xfrm>
                <a:off x="6941584" y="3498926"/>
                <a:ext cx="4394837" cy="230832"/>
                <a:chOff x="6941584" y="3498926"/>
                <a:chExt cx="4394837" cy="230832"/>
              </a:xfrm>
              <a:solidFill>
                <a:srgbClr val="000000"/>
              </a:solidFill>
            </p:grpSpPr>
            <p:sp>
              <p:nvSpPr>
                <p:cNvPr id="90" name="Forme libre : forme 89">
                  <a:extLst>
                    <a:ext uri="{FF2B5EF4-FFF2-40B4-BE49-F238E27FC236}">
                      <a16:creationId xmlns:a16="http://schemas.microsoft.com/office/drawing/2014/main" id="{CF116825-8CEC-41AA-AD93-02680073802C}"/>
                    </a:ext>
                  </a:extLst>
                </p:cNvPr>
                <p:cNvSpPr/>
                <p:nvPr/>
              </p:nvSpPr>
              <p:spPr>
                <a:xfrm>
                  <a:off x="7253881" y="3623128"/>
                  <a:ext cx="4082540" cy="5590"/>
                </a:xfrm>
                <a:custGeom>
                  <a:avLst/>
                  <a:gdLst>
                    <a:gd name="connsiteX0" fmla="*/ 70 w 4082540"/>
                    <a:gd name="connsiteY0" fmla="*/ 256 h 5590"/>
                    <a:gd name="connsiteX1" fmla="*/ 4082610 w 4082540"/>
                    <a:gd name="connsiteY1" fmla="*/ 256 h 5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82540" h="5590">
                      <a:moveTo>
                        <a:pt x="70" y="256"/>
                      </a:moveTo>
                      <a:lnTo>
                        <a:pt x="4082610" y="256"/>
                      </a:lnTo>
                    </a:path>
                  </a:pathLst>
                </a:custGeom>
                <a:ln w="5584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1" name="ZoneTexte 90">
                  <a:extLst>
                    <a:ext uri="{FF2B5EF4-FFF2-40B4-BE49-F238E27FC236}">
                      <a16:creationId xmlns:a16="http://schemas.microsoft.com/office/drawing/2014/main" id="{E9681ED6-1E4A-4200-95D3-FDBAB9BC2E53}"/>
                    </a:ext>
                  </a:extLst>
                </p:cNvPr>
                <p:cNvSpPr txBox="1"/>
                <p:nvPr/>
              </p:nvSpPr>
              <p:spPr>
                <a:xfrm>
                  <a:off x="6941584" y="3498926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36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40</a:t>
                  </a:r>
                </a:p>
              </p:txBody>
            </p:sp>
          </p:grpSp>
          <p:grpSp>
            <p:nvGrpSpPr>
              <p:cNvPr id="92" name="Graphique 6">
                <a:extLst>
                  <a:ext uri="{FF2B5EF4-FFF2-40B4-BE49-F238E27FC236}">
                    <a16:creationId xmlns:a16="http://schemas.microsoft.com/office/drawing/2014/main" id="{1590184A-C81A-4997-B3A8-8C58A79953F2}"/>
                  </a:ext>
                </a:extLst>
              </p:cNvPr>
              <p:cNvGrpSpPr/>
              <p:nvPr/>
            </p:nvGrpSpPr>
            <p:grpSpPr>
              <a:xfrm>
                <a:off x="6938956" y="2646928"/>
                <a:ext cx="4397465" cy="230832"/>
                <a:chOff x="6938956" y="2646928"/>
                <a:chExt cx="4397465" cy="230832"/>
              </a:xfrm>
              <a:solidFill>
                <a:srgbClr val="000000"/>
              </a:solidFill>
            </p:grpSpPr>
            <p:sp>
              <p:nvSpPr>
                <p:cNvPr id="93" name="Forme libre : forme 92">
                  <a:extLst>
                    <a:ext uri="{FF2B5EF4-FFF2-40B4-BE49-F238E27FC236}">
                      <a16:creationId xmlns:a16="http://schemas.microsoft.com/office/drawing/2014/main" id="{C8F07F15-266D-4442-8B93-C644ACF049BF}"/>
                    </a:ext>
                  </a:extLst>
                </p:cNvPr>
                <p:cNvSpPr/>
                <p:nvPr/>
              </p:nvSpPr>
              <p:spPr>
                <a:xfrm>
                  <a:off x="7253881" y="2781203"/>
                  <a:ext cx="4082540" cy="5590"/>
                </a:xfrm>
                <a:custGeom>
                  <a:avLst/>
                  <a:gdLst>
                    <a:gd name="connsiteX0" fmla="*/ 70 w 4082540"/>
                    <a:gd name="connsiteY0" fmla="*/ 105 h 5590"/>
                    <a:gd name="connsiteX1" fmla="*/ 4082610 w 4082540"/>
                    <a:gd name="connsiteY1" fmla="*/ 105 h 5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082540" h="5590">
                      <a:moveTo>
                        <a:pt x="70" y="105"/>
                      </a:moveTo>
                      <a:lnTo>
                        <a:pt x="4082610" y="105"/>
                      </a:lnTo>
                    </a:path>
                  </a:pathLst>
                </a:custGeom>
                <a:ln w="5584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94" name="ZoneTexte 93">
                  <a:extLst>
                    <a:ext uri="{FF2B5EF4-FFF2-40B4-BE49-F238E27FC236}">
                      <a16:creationId xmlns:a16="http://schemas.microsoft.com/office/drawing/2014/main" id="{5EA48B0B-0C9A-4583-BD12-350F64AD819D}"/>
                    </a:ext>
                  </a:extLst>
                </p:cNvPr>
                <p:cNvSpPr txBox="1"/>
                <p:nvPr/>
              </p:nvSpPr>
              <p:spPr>
                <a:xfrm>
                  <a:off x="6938956" y="2646928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3636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60</a:t>
                  </a:r>
                </a:p>
              </p:txBody>
            </p:sp>
          </p:grpSp>
          <p:sp>
            <p:nvSpPr>
              <p:cNvPr id="95" name="Forme libre : forme 94">
                <a:extLst>
                  <a:ext uri="{FF2B5EF4-FFF2-40B4-BE49-F238E27FC236}">
                    <a16:creationId xmlns:a16="http://schemas.microsoft.com/office/drawing/2014/main" id="{7610E1B8-EDEA-4612-95D4-263021FD00D5}"/>
                  </a:ext>
                </a:extLst>
              </p:cNvPr>
              <p:cNvSpPr/>
              <p:nvPr/>
            </p:nvSpPr>
            <p:spPr>
              <a:xfrm>
                <a:off x="7253881" y="2528625"/>
                <a:ext cx="5590" cy="2778353"/>
              </a:xfrm>
              <a:custGeom>
                <a:avLst/>
                <a:gdLst>
                  <a:gd name="connsiteX0" fmla="*/ 70 w 5590"/>
                  <a:gd name="connsiteY0" fmla="*/ 60 h 2778353"/>
                  <a:gd name="connsiteX1" fmla="*/ 70 w 5590"/>
                  <a:gd name="connsiteY1" fmla="*/ 60 h 2778353"/>
                  <a:gd name="connsiteX2" fmla="*/ 70 w 5590"/>
                  <a:gd name="connsiteY2" fmla="*/ 2778414 h 2778353"/>
                  <a:gd name="connsiteX3" fmla="*/ 70 w 5590"/>
                  <a:gd name="connsiteY3" fmla="*/ 2778414 h 2778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90" h="2778353">
                    <a:moveTo>
                      <a:pt x="70" y="60"/>
                    </a:moveTo>
                    <a:lnTo>
                      <a:pt x="70" y="60"/>
                    </a:lnTo>
                    <a:lnTo>
                      <a:pt x="70" y="2778414"/>
                    </a:lnTo>
                    <a:lnTo>
                      <a:pt x="70" y="2778414"/>
                    </a:lnTo>
                  </a:path>
                </a:pathLst>
              </a:custGeom>
              <a:noFill/>
              <a:ln w="5584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6" name="ZoneTexte 95">
                <a:extLst>
                  <a:ext uri="{FF2B5EF4-FFF2-40B4-BE49-F238E27FC236}">
                    <a16:creationId xmlns:a16="http://schemas.microsoft.com/office/drawing/2014/main" id="{B8FBFE8F-A66D-4CCA-95C1-6D3409794F00}"/>
                  </a:ext>
                </a:extLst>
              </p:cNvPr>
              <p:cNvSpPr txBox="1"/>
              <p:nvPr/>
            </p:nvSpPr>
            <p:spPr>
              <a:xfrm rot="16200000">
                <a:off x="6445170" y="3779301"/>
                <a:ext cx="70404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99" name="Graphique 6">
              <a:extLst>
                <a:ext uri="{FF2B5EF4-FFF2-40B4-BE49-F238E27FC236}">
                  <a16:creationId xmlns:a16="http://schemas.microsoft.com/office/drawing/2014/main" id="{E378A84F-7CFC-4771-B9C5-D12CB546B5EE}"/>
                </a:ext>
              </a:extLst>
            </p:cNvPr>
            <p:cNvGrpSpPr/>
            <p:nvPr/>
          </p:nvGrpSpPr>
          <p:grpSpPr>
            <a:xfrm>
              <a:off x="7448288" y="2528625"/>
              <a:ext cx="3693726" cy="2778353"/>
              <a:chOff x="7448288" y="2528625"/>
              <a:chExt cx="3693726" cy="2778353"/>
            </a:xfrm>
            <a:solidFill>
              <a:srgbClr val="1F77B4">
                <a:alpha val="75000"/>
              </a:srgbClr>
            </a:solidFill>
          </p:grpSpPr>
          <p:sp>
            <p:nvSpPr>
              <p:cNvPr id="100" name="Forme libre : forme 99">
                <a:extLst>
                  <a:ext uri="{FF2B5EF4-FFF2-40B4-BE49-F238E27FC236}">
                    <a16:creationId xmlns:a16="http://schemas.microsoft.com/office/drawing/2014/main" id="{D510E2C3-ED4D-4BCC-90E9-E48024EC2D8D}"/>
                  </a:ext>
                </a:extLst>
              </p:cNvPr>
              <p:cNvSpPr/>
              <p:nvPr/>
            </p:nvSpPr>
            <p:spPr>
              <a:xfrm>
                <a:off x="7448288" y="2654914"/>
                <a:ext cx="1749660" cy="2652064"/>
              </a:xfrm>
              <a:custGeom>
                <a:avLst/>
                <a:gdLst>
                  <a:gd name="connsiteX0" fmla="*/ 104 w 1749660"/>
                  <a:gd name="connsiteY0" fmla="*/ 60 h 2652064"/>
                  <a:gd name="connsiteX1" fmla="*/ 1749765 w 1749660"/>
                  <a:gd name="connsiteY1" fmla="*/ 60 h 2652064"/>
                  <a:gd name="connsiteX2" fmla="*/ 1749765 w 1749660"/>
                  <a:gd name="connsiteY2" fmla="*/ 2652125 h 2652064"/>
                  <a:gd name="connsiteX3" fmla="*/ 104 w 1749660"/>
                  <a:gd name="connsiteY3" fmla="*/ 2652125 h 2652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49660" h="2652064">
                    <a:moveTo>
                      <a:pt x="104" y="60"/>
                    </a:moveTo>
                    <a:lnTo>
                      <a:pt x="1749765" y="60"/>
                    </a:lnTo>
                    <a:lnTo>
                      <a:pt x="1749765" y="2652125"/>
                    </a:lnTo>
                    <a:lnTo>
                      <a:pt x="104" y="2652125"/>
                    </a:lnTo>
                    <a:close/>
                  </a:path>
                </a:pathLst>
              </a:custGeom>
              <a:solidFill>
                <a:schemeClr val="accent2">
                  <a:alpha val="75000"/>
                </a:schemeClr>
              </a:solidFill>
              <a:ln w="5584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01" name="Forme libre : forme 100">
                <a:extLst>
                  <a:ext uri="{FF2B5EF4-FFF2-40B4-BE49-F238E27FC236}">
                    <a16:creationId xmlns:a16="http://schemas.microsoft.com/office/drawing/2014/main" id="{FED44DCF-182D-47BF-B93A-4F42D16DC001}"/>
                  </a:ext>
                </a:extLst>
              </p:cNvPr>
              <p:cNvSpPr/>
              <p:nvPr/>
            </p:nvSpPr>
            <p:spPr>
              <a:xfrm>
                <a:off x="9392355" y="2528625"/>
                <a:ext cx="1749660" cy="2778353"/>
              </a:xfrm>
              <a:custGeom>
                <a:avLst/>
                <a:gdLst>
                  <a:gd name="connsiteX0" fmla="*/ 452 w 1749660"/>
                  <a:gd name="connsiteY0" fmla="*/ 60 h 2778353"/>
                  <a:gd name="connsiteX1" fmla="*/ 1750112 w 1749660"/>
                  <a:gd name="connsiteY1" fmla="*/ 60 h 2778353"/>
                  <a:gd name="connsiteX2" fmla="*/ 1750112 w 1749660"/>
                  <a:gd name="connsiteY2" fmla="*/ 2778414 h 2778353"/>
                  <a:gd name="connsiteX3" fmla="*/ 452 w 1749660"/>
                  <a:gd name="connsiteY3" fmla="*/ 2778414 h 2778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49660" h="2778353">
                    <a:moveTo>
                      <a:pt x="452" y="60"/>
                    </a:moveTo>
                    <a:lnTo>
                      <a:pt x="1750112" y="60"/>
                    </a:lnTo>
                    <a:lnTo>
                      <a:pt x="1750112" y="2778414"/>
                    </a:lnTo>
                    <a:lnTo>
                      <a:pt x="452" y="2778414"/>
                    </a:lnTo>
                    <a:close/>
                  </a:path>
                </a:pathLst>
              </a:custGeom>
              <a:solidFill>
                <a:schemeClr val="accent3">
                  <a:alpha val="75000"/>
                </a:schemeClr>
              </a:solidFill>
              <a:ln w="5584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A20F817D-95C7-4CE8-AD08-854BCA129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73" y="847387"/>
            <a:ext cx="451143" cy="451143"/>
          </a:xfrm>
          <a:prstGeom prst="rect">
            <a:avLst/>
          </a:prstGeom>
        </p:spPr>
      </p:pic>
      <p:sp>
        <p:nvSpPr>
          <p:cNvPr id="97" name="ZoneTexte 96">
            <a:extLst>
              <a:ext uri="{FF2B5EF4-FFF2-40B4-BE49-F238E27FC236}">
                <a16:creationId xmlns:a16="http://schemas.microsoft.com/office/drawing/2014/main" id="{19DEC14C-E148-4DC8-BD0A-37556DFE9908}"/>
              </a:ext>
            </a:extLst>
          </p:cNvPr>
          <p:cNvSpPr txBox="1"/>
          <p:nvPr/>
        </p:nvSpPr>
        <p:spPr>
          <a:xfrm>
            <a:off x="3203966" y="2922531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63</a:t>
            </a:r>
          </a:p>
        </p:txBody>
      </p:sp>
      <p:sp>
        <p:nvSpPr>
          <p:cNvPr id="102" name="ZoneTexte 101">
            <a:extLst>
              <a:ext uri="{FF2B5EF4-FFF2-40B4-BE49-F238E27FC236}">
                <a16:creationId xmlns:a16="http://schemas.microsoft.com/office/drawing/2014/main" id="{42D20464-0060-4118-B0B9-C5D34458C15C}"/>
              </a:ext>
            </a:extLst>
          </p:cNvPr>
          <p:cNvSpPr txBox="1"/>
          <p:nvPr/>
        </p:nvSpPr>
        <p:spPr>
          <a:xfrm>
            <a:off x="4735769" y="2783185"/>
            <a:ext cx="455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66</a:t>
            </a:r>
          </a:p>
        </p:txBody>
      </p:sp>
      <p:sp>
        <p:nvSpPr>
          <p:cNvPr id="98" name="Flèche : droite 97">
            <a:extLst>
              <a:ext uri="{FF2B5EF4-FFF2-40B4-BE49-F238E27FC236}">
                <a16:creationId xmlns:a16="http://schemas.microsoft.com/office/drawing/2014/main" id="{118996A3-C62E-46B0-B313-DA2807A93065}"/>
              </a:ext>
            </a:extLst>
          </p:cNvPr>
          <p:cNvSpPr/>
          <p:nvPr/>
        </p:nvSpPr>
        <p:spPr>
          <a:xfrm>
            <a:off x="754289" y="1917791"/>
            <a:ext cx="1494160" cy="822008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/>
              <a:t>Indicateur</a:t>
            </a:r>
          </a:p>
        </p:txBody>
      </p:sp>
      <p:sp>
        <p:nvSpPr>
          <p:cNvPr id="103" name="Flèche : haut 102">
            <a:extLst>
              <a:ext uri="{FF2B5EF4-FFF2-40B4-BE49-F238E27FC236}">
                <a16:creationId xmlns:a16="http://schemas.microsoft.com/office/drawing/2014/main" id="{5378F089-130D-451D-9B39-E87E96B91250}"/>
              </a:ext>
            </a:extLst>
          </p:cNvPr>
          <p:cNvSpPr/>
          <p:nvPr/>
        </p:nvSpPr>
        <p:spPr>
          <a:xfrm rot="5400000">
            <a:off x="2669706" y="5641678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Flèche : haut 103">
            <a:extLst>
              <a:ext uri="{FF2B5EF4-FFF2-40B4-BE49-F238E27FC236}">
                <a16:creationId xmlns:a16="http://schemas.microsoft.com/office/drawing/2014/main" id="{0DAE8E71-C310-4F18-B358-9E4400BF4906}"/>
              </a:ext>
            </a:extLst>
          </p:cNvPr>
          <p:cNvSpPr/>
          <p:nvPr/>
        </p:nvSpPr>
        <p:spPr>
          <a:xfrm rot="5400000">
            <a:off x="7444865" y="5618819"/>
            <a:ext cx="45719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ZoneTexte 104">
            <a:extLst>
              <a:ext uri="{FF2B5EF4-FFF2-40B4-BE49-F238E27FC236}">
                <a16:creationId xmlns:a16="http://schemas.microsoft.com/office/drawing/2014/main" id="{174A3B06-F8C7-418F-84A7-F0F677C2BB44}"/>
              </a:ext>
            </a:extLst>
          </p:cNvPr>
          <p:cNvSpPr txBox="1"/>
          <p:nvPr/>
        </p:nvSpPr>
        <p:spPr>
          <a:xfrm>
            <a:off x="3025611" y="5666380"/>
            <a:ext cx="2738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Equité femme-homme</a:t>
            </a:r>
          </a:p>
        </p:txBody>
      </p:sp>
      <p:sp>
        <p:nvSpPr>
          <p:cNvPr id="106" name="ZoneTexte 105">
            <a:extLst>
              <a:ext uri="{FF2B5EF4-FFF2-40B4-BE49-F238E27FC236}">
                <a16:creationId xmlns:a16="http://schemas.microsoft.com/office/drawing/2014/main" id="{BE76D729-21F3-481A-AC34-8963DA2B09D9}"/>
              </a:ext>
            </a:extLst>
          </p:cNvPr>
          <p:cNvSpPr txBox="1"/>
          <p:nvPr/>
        </p:nvSpPr>
        <p:spPr>
          <a:xfrm>
            <a:off x="7685920" y="5658156"/>
            <a:ext cx="2738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Disparité selon les services</a:t>
            </a:r>
          </a:p>
        </p:txBody>
      </p:sp>
      <p:sp>
        <p:nvSpPr>
          <p:cNvPr id="107" name="ZoneTexte 106">
            <a:extLst>
              <a:ext uri="{FF2B5EF4-FFF2-40B4-BE49-F238E27FC236}">
                <a16:creationId xmlns:a16="http://schemas.microsoft.com/office/drawing/2014/main" id="{F067228D-B2A3-42A5-B660-9AB110240B64}"/>
              </a:ext>
            </a:extLst>
          </p:cNvPr>
          <p:cNvSpPr txBox="1"/>
          <p:nvPr/>
        </p:nvSpPr>
        <p:spPr>
          <a:xfrm>
            <a:off x="8727811" y="2135497"/>
            <a:ext cx="503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21</a:t>
            </a:r>
          </a:p>
        </p:txBody>
      </p:sp>
      <p:sp>
        <p:nvSpPr>
          <p:cNvPr id="108" name="ZoneTexte 107">
            <a:extLst>
              <a:ext uri="{FF2B5EF4-FFF2-40B4-BE49-F238E27FC236}">
                <a16:creationId xmlns:a16="http://schemas.microsoft.com/office/drawing/2014/main" id="{D7A0C452-9CCB-4064-A522-4754098899F1}"/>
              </a:ext>
            </a:extLst>
          </p:cNvPr>
          <p:cNvSpPr txBox="1"/>
          <p:nvPr/>
        </p:nvSpPr>
        <p:spPr>
          <a:xfrm>
            <a:off x="9766881" y="4588596"/>
            <a:ext cx="503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533232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6CCB232D-6C78-4A2F-895A-C0980D36F8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4" t="20826" r="1075" b="65731"/>
          <a:stretch/>
        </p:blipFill>
        <p:spPr>
          <a:xfrm>
            <a:off x="584075" y="5286898"/>
            <a:ext cx="11023849" cy="85717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1A075E8C-589A-44CB-844B-2E36B59EFF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03" t="35152" r="4506" b="23974"/>
          <a:stretch/>
        </p:blipFill>
        <p:spPr>
          <a:xfrm>
            <a:off x="3045482" y="1951479"/>
            <a:ext cx="7996299" cy="2458129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A289254C-163D-407E-ACD6-C95A956F0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864" y="503656"/>
            <a:ext cx="10058400" cy="724293"/>
          </a:xfrm>
        </p:spPr>
        <p:txBody>
          <a:bodyPr>
            <a:normAutofit/>
          </a:bodyPr>
          <a:lstStyle/>
          <a:p>
            <a:r>
              <a:rPr lang="fr-FR" sz="3000"/>
              <a:t>Workflow : création du fichier csv anonymisé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B6E5213-61FB-405D-9732-6B925EBCE1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913" y="761945"/>
            <a:ext cx="475529" cy="47552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EEC3CFE-F282-46C4-A79F-8BEA5EC39939}"/>
              </a:ext>
            </a:extLst>
          </p:cNvPr>
          <p:cNvSpPr/>
          <p:nvPr/>
        </p:nvSpPr>
        <p:spPr>
          <a:xfrm>
            <a:off x="6435218" y="2220650"/>
            <a:ext cx="2066533" cy="1968137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083CB1-A61E-4248-B4D6-BD22A5753598}"/>
              </a:ext>
            </a:extLst>
          </p:cNvPr>
          <p:cNvSpPr/>
          <p:nvPr/>
        </p:nvSpPr>
        <p:spPr>
          <a:xfrm>
            <a:off x="5414931" y="2222875"/>
            <a:ext cx="879566" cy="196813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0DE91-4C8F-4882-B480-A681FCD032A8}"/>
              </a:ext>
            </a:extLst>
          </p:cNvPr>
          <p:cNvSpPr/>
          <p:nvPr/>
        </p:nvSpPr>
        <p:spPr>
          <a:xfrm>
            <a:off x="570941" y="5219098"/>
            <a:ext cx="1683355" cy="99277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06D4D6-CA4D-40AE-ABA0-9EC502B4146C}"/>
              </a:ext>
            </a:extLst>
          </p:cNvPr>
          <p:cNvSpPr/>
          <p:nvPr/>
        </p:nvSpPr>
        <p:spPr>
          <a:xfrm>
            <a:off x="6095999" y="5236466"/>
            <a:ext cx="1831320" cy="99277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238D2E-4E02-41E9-B8B3-AD35D1BBA0E5}"/>
              </a:ext>
            </a:extLst>
          </p:cNvPr>
          <p:cNvSpPr/>
          <p:nvPr/>
        </p:nvSpPr>
        <p:spPr>
          <a:xfrm>
            <a:off x="10442206" y="5221352"/>
            <a:ext cx="575302" cy="99277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497C4D-579A-44AD-8D81-BD8B9263E5B4}"/>
              </a:ext>
            </a:extLst>
          </p:cNvPr>
          <p:cNvSpPr/>
          <p:nvPr/>
        </p:nvSpPr>
        <p:spPr>
          <a:xfrm>
            <a:off x="3722256" y="5236466"/>
            <a:ext cx="1038670" cy="992776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98678E-D899-452D-8CAE-ADE70291E1E5}"/>
              </a:ext>
            </a:extLst>
          </p:cNvPr>
          <p:cNvSpPr/>
          <p:nvPr/>
        </p:nvSpPr>
        <p:spPr>
          <a:xfrm>
            <a:off x="5280118" y="5240101"/>
            <a:ext cx="754166" cy="992776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74210FD-2189-4601-A9DF-266FF299A2BF}"/>
              </a:ext>
            </a:extLst>
          </p:cNvPr>
          <p:cNvSpPr/>
          <p:nvPr/>
        </p:nvSpPr>
        <p:spPr>
          <a:xfrm>
            <a:off x="9915450" y="5228909"/>
            <a:ext cx="453721" cy="992776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1E377FE6-B0D6-44A3-8B2C-18E175E4130A}"/>
              </a:ext>
            </a:extLst>
          </p:cNvPr>
          <p:cNvSpPr txBox="1"/>
          <p:nvPr/>
        </p:nvSpPr>
        <p:spPr>
          <a:xfrm>
            <a:off x="549377" y="4736914"/>
            <a:ext cx="2307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Fichier csv généré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1B2CBFBB-5A4C-4CC5-951B-582105E1BFC5}"/>
              </a:ext>
            </a:extLst>
          </p:cNvPr>
          <p:cNvSpPr txBox="1"/>
          <p:nvPr/>
        </p:nvSpPr>
        <p:spPr>
          <a:xfrm>
            <a:off x="570941" y="1542132"/>
            <a:ext cx="2909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Traitement du fichier </a:t>
            </a:r>
          </a:p>
        </p:txBody>
      </p:sp>
      <p:sp>
        <p:nvSpPr>
          <p:cNvPr id="30" name="Flèche : bas 29">
            <a:extLst>
              <a:ext uri="{FF2B5EF4-FFF2-40B4-BE49-F238E27FC236}">
                <a16:creationId xmlns:a16="http://schemas.microsoft.com/office/drawing/2014/main" id="{4F24F363-917F-4FF3-AE77-033372DE6CDD}"/>
              </a:ext>
            </a:extLst>
          </p:cNvPr>
          <p:cNvSpPr/>
          <p:nvPr/>
        </p:nvSpPr>
        <p:spPr>
          <a:xfrm>
            <a:off x="6821413" y="4545874"/>
            <a:ext cx="580873" cy="41309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9137BE6-0293-40F0-82FD-E78F10F8731B}"/>
              </a:ext>
            </a:extLst>
          </p:cNvPr>
          <p:cNvSpPr/>
          <p:nvPr/>
        </p:nvSpPr>
        <p:spPr>
          <a:xfrm>
            <a:off x="8670998" y="2220649"/>
            <a:ext cx="879566" cy="1968137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E9CF629-943E-4A97-8564-CD9D26892885}"/>
              </a:ext>
            </a:extLst>
          </p:cNvPr>
          <p:cNvSpPr/>
          <p:nvPr/>
        </p:nvSpPr>
        <p:spPr>
          <a:xfrm>
            <a:off x="11063480" y="5213795"/>
            <a:ext cx="575302" cy="992776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894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rtlCol="0">
            <a:normAutofit/>
          </a:bodyPr>
          <a:lstStyle/>
          <a:p>
            <a:pPr algn="ctr" rtl="0"/>
            <a:r>
              <a:rPr lang="fr"/>
              <a:t>SOMMAIRE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7215098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D4ABEA-D7FF-4A92-A246-04F512AE5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501" y="531869"/>
            <a:ext cx="10058400" cy="724293"/>
          </a:xfrm>
        </p:spPr>
        <p:txBody>
          <a:bodyPr>
            <a:normAutofit/>
          </a:bodyPr>
          <a:lstStyle/>
          <a:p>
            <a:r>
              <a:rPr lang="fr-FR" sz="3000"/>
              <a:t>Les indicateurs d’égalité femme-homme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01FC7EB-61A5-4B38-84B4-DFF9048AF0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836"/>
          <a:stretch/>
        </p:blipFill>
        <p:spPr>
          <a:xfrm>
            <a:off x="696618" y="1597818"/>
            <a:ext cx="5362005" cy="278368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0817937-111F-43E6-8411-B78519D03C94}"/>
              </a:ext>
            </a:extLst>
          </p:cNvPr>
          <p:cNvSpPr/>
          <p:nvPr/>
        </p:nvSpPr>
        <p:spPr>
          <a:xfrm>
            <a:off x="1515769" y="1427668"/>
            <a:ext cx="2113256" cy="3174395"/>
          </a:xfrm>
          <a:prstGeom prst="rect">
            <a:avLst/>
          </a:prstGeom>
          <a:solidFill>
            <a:schemeClr val="bg1">
              <a:alpha val="23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5C05C38-E91E-4589-A78B-C4017878AE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164" b="2677"/>
          <a:stretch/>
        </p:blipFill>
        <p:spPr>
          <a:xfrm>
            <a:off x="6200774" y="2962275"/>
            <a:ext cx="5294607" cy="317439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0111B16-C943-45C1-AC33-7304950B16A5}"/>
              </a:ext>
            </a:extLst>
          </p:cNvPr>
          <p:cNvSpPr/>
          <p:nvPr/>
        </p:nvSpPr>
        <p:spPr>
          <a:xfrm>
            <a:off x="7011694" y="2847976"/>
            <a:ext cx="2098969" cy="3422044"/>
          </a:xfrm>
          <a:prstGeom prst="rect">
            <a:avLst/>
          </a:prstGeom>
          <a:solidFill>
            <a:schemeClr val="bg1">
              <a:alpha val="23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1BE845E-C3FB-408F-B249-6D5500DF5B78}"/>
              </a:ext>
            </a:extLst>
          </p:cNvPr>
          <p:cNvSpPr/>
          <p:nvPr/>
        </p:nvSpPr>
        <p:spPr>
          <a:xfrm>
            <a:off x="1543050" y="2235994"/>
            <a:ext cx="2064544" cy="178594"/>
          </a:xfrm>
          <a:prstGeom prst="rect">
            <a:avLst/>
          </a:prstGeom>
          <a:solidFill>
            <a:schemeClr val="accent1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9F0A73-E098-4E12-BA9C-F2CC1F120018}"/>
              </a:ext>
            </a:extLst>
          </p:cNvPr>
          <p:cNvSpPr/>
          <p:nvPr/>
        </p:nvSpPr>
        <p:spPr>
          <a:xfrm>
            <a:off x="1540125" y="2419351"/>
            <a:ext cx="2064544" cy="178594"/>
          </a:xfrm>
          <a:prstGeom prst="rect">
            <a:avLst/>
          </a:prstGeom>
          <a:solidFill>
            <a:schemeClr val="accent1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C1BF8A32-33DA-4834-941E-7C82918C7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906" y="3265447"/>
            <a:ext cx="2075949" cy="101641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E546BCF8-2D0A-4B8D-8302-5A0F6FA95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125" y="3367088"/>
            <a:ext cx="2071730" cy="188992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B46DB998-DC67-4FF6-8E81-76B7D114C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524" y="3546505"/>
            <a:ext cx="2070331" cy="188991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268F61B0-5DAD-4440-A189-1D8AF1C20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8864" y="2962274"/>
            <a:ext cx="2060367" cy="264319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DE84936E-A7F9-476F-99AF-CB871B9BB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3246" y="3470963"/>
            <a:ext cx="2051223" cy="186638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23E10BEF-1AD0-436D-B1B0-C31AAA7D40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8864" y="3838632"/>
            <a:ext cx="2060627" cy="357131"/>
          </a:xfrm>
          <a:prstGeom prst="rect">
            <a:avLst/>
          </a:prstGeom>
        </p:spPr>
      </p:pic>
      <p:sp>
        <p:nvSpPr>
          <p:cNvPr id="32" name="ZoneTexte 31">
            <a:extLst>
              <a:ext uri="{FF2B5EF4-FFF2-40B4-BE49-F238E27FC236}">
                <a16:creationId xmlns:a16="http://schemas.microsoft.com/office/drawing/2014/main" id="{94FAF705-7A5A-45FC-8567-8C107578B670}"/>
              </a:ext>
            </a:extLst>
          </p:cNvPr>
          <p:cNvSpPr txBox="1"/>
          <p:nvPr/>
        </p:nvSpPr>
        <p:spPr>
          <a:xfrm>
            <a:off x="1114424" y="4917327"/>
            <a:ext cx="41135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chemeClr val="accent2"/>
                </a:solidFill>
              </a:rPr>
              <a:t>Entreprise de 255 employés</a:t>
            </a:r>
          </a:p>
          <a:p>
            <a:r>
              <a:rPr lang="fr-FR">
                <a:solidFill>
                  <a:schemeClr val="accent2"/>
                </a:solidFill>
              </a:rPr>
              <a:t>                </a:t>
            </a:r>
          </a:p>
          <a:p>
            <a:r>
              <a:rPr lang="fr-FR">
                <a:solidFill>
                  <a:schemeClr val="accent2"/>
                </a:solidFill>
              </a:rPr>
              <a:t>                </a:t>
            </a:r>
            <a:r>
              <a:rPr lang="fr-FR"/>
              <a:t>8 indicateurs exploitables</a:t>
            </a:r>
          </a:p>
          <a:p>
            <a:r>
              <a:rPr lang="fr-FR"/>
              <a:t>                dans  6 domaines</a:t>
            </a:r>
          </a:p>
          <a:p>
            <a:r>
              <a:rPr lang="fr-FR">
                <a:solidFill>
                  <a:schemeClr val="accent2"/>
                </a:solidFill>
              </a:rPr>
              <a:t>                </a:t>
            </a:r>
          </a:p>
          <a:p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D640DE9B-DAA3-46C6-98BC-4825D6BB8B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4676" y="1441204"/>
            <a:ext cx="1301085" cy="913042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BFE9AC3E-579E-4E6C-BA1A-DBBDBC0CFA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707" y="786729"/>
            <a:ext cx="469433" cy="469433"/>
          </a:xfrm>
          <a:prstGeom prst="rect">
            <a:avLst/>
          </a:prstGeom>
        </p:spPr>
      </p:pic>
      <p:sp>
        <p:nvSpPr>
          <p:cNvPr id="38" name="Flèche : droite 37">
            <a:extLst>
              <a:ext uri="{FF2B5EF4-FFF2-40B4-BE49-F238E27FC236}">
                <a16:creationId xmlns:a16="http://schemas.microsoft.com/office/drawing/2014/main" id="{2A7363F5-01E4-40CC-8170-783EC1B42EEF}"/>
              </a:ext>
            </a:extLst>
          </p:cNvPr>
          <p:cNvSpPr/>
          <p:nvPr/>
        </p:nvSpPr>
        <p:spPr>
          <a:xfrm>
            <a:off x="1708106" y="5657497"/>
            <a:ext cx="339769" cy="2739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1519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ED77F61-4FAE-4996-8161-4BFBF99DF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38" y="753184"/>
            <a:ext cx="474765" cy="474765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A289254C-163D-407E-ACD6-C95A956F0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864" y="503656"/>
            <a:ext cx="10058400" cy="724293"/>
          </a:xfrm>
        </p:spPr>
        <p:txBody>
          <a:bodyPr>
            <a:normAutofit/>
          </a:bodyPr>
          <a:lstStyle/>
          <a:p>
            <a:r>
              <a:rPr lang="fr-FR" sz="3000"/>
              <a:t>Workflow élaboré avec Knime</a:t>
            </a:r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1B9D1F1B-0F73-4B9B-A0C0-87C023CA2D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8645" y="1158133"/>
            <a:ext cx="10274710" cy="548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76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ED77F61-4FAE-4996-8161-4BFBF99DF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38" y="753184"/>
            <a:ext cx="474765" cy="474765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A289254C-163D-407E-ACD6-C95A956F0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864" y="503656"/>
            <a:ext cx="10058400" cy="724293"/>
          </a:xfrm>
        </p:spPr>
        <p:txBody>
          <a:bodyPr>
            <a:normAutofit/>
          </a:bodyPr>
          <a:lstStyle/>
          <a:p>
            <a:r>
              <a:rPr lang="fr-FR" sz="3000"/>
              <a:t>Workflow : préparation des données</a:t>
            </a: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3DC7CE90-A00E-4986-978C-B033DE729634}"/>
              </a:ext>
            </a:extLst>
          </p:cNvPr>
          <p:cNvGrpSpPr/>
          <p:nvPr/>
        </p:nvGrpSpPr>
        <p:grpSpPr>
          <a:xfrm>
            <a:off x="4711106" y="1716002"/>
            <a:ext cx="6550287" cy="2536160"/>
            <a:chOff x="4929622" y="1548915"/>
            <a:chExt cx="6550287" cy="2536160"/>
          </a:xfrm>
        </p:grpSpPr>
        <p:sp>
          <p:nvSpPr>
            <p:cNvPr id="18" name="Légende : flèche vers le bas 17">
              <a:extLst>
                <a:ext uri="{FF2B5EF4-FFF2-40B4-BE49-F238E27FC236}">
                  <a16:creationId xmlns:a16="http://schemas.microsoft.com/office/drawing/2014/main" id="{9DDF597B-5D88-45C2-9701-FEF1844BA926}"/>
                </a:ext>
              </a:extLst>
            </p:cNvPr>
            <p:cNvSpPr/>
            <p:nvPr/>
          </p:nvSpPr>
          <p:spPr>
            <a:xfrm>
              <a:off x="4929622" y="1548915"/>
              <a:ext cx="5928605" cy="2536160"/>
            </a:xfrm>
            <a:prstGeom prst="downArrowCallout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accent1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accent1">
                    <a:lumMod val="60000"/>
                    <a:lumOff val="4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CD1F5111-F0F7-4468-BF5E-7C32DD4B693E}"/>
                </a:ext>
              </a:extLst>
            </p:cNvPr>
            <p:cNvSpPr txBox="1"/>
            <p:nvPr/>
          </p:nvSpPr>
          <p:spPr>
            <a:xfrm>
              <a:off x="5297218" y="1721413"/>
              <a:ext cx="6182691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>
                  <a:solidFill>
                    <a:schemeClr val="bg1"/>
                  </a:solidFill>
                </a:rPr>
                <a:t>1- Importation des tables</a:t>
              </a:r>
            </a:p>
            <a:p>
              <a:endParaRPr lang="fr-FR" sz="1600">
                <a:solidFill>
                  <a:schemeClr val="bg1"/>
                </a:solidFill>
              </a:endParaRPr>
            </a:p>
            <a:p>
              <a:r>
                <a:rPr lang="fr-FR" sz="1600">
                  <a:solidFill>
                    <a:schemeClr val="bg1"/>
                  </a:solidFill>
                </a:rPr>
                <a:t>2 - Fusion en 2 jointures sur la clé id_salarié</a:t>
              </a:r>
            </a:p>
            <a:p>
              <a:endParaRPr lang="fr-FR" sz="1600">
                <a:solidFill>
                  <a:schemeClr val="bg1"/>
                </a:solidFill>
              </a:endParaRPr>
            </a:p>
            <a:p>
              <a:r>
                <a:rPr lang="fr-FR" sz="1600">
                  <a:solidFill>
                    <a:schemeClr val="bg1"/>
                  </a:solidFill>
                </a:rPr>
                <a:t>3 - Création d’une colonne âge</a:t>
              </a:r>
            </a:p>
            <a:p>
              <a:endParaRPr lang="fr-FR"/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2DC94962-9900-4A6A-BBFE-275F35B58353}"/>
              </a:ext>
            </a:extLst>
          </p:cNvPr>
          <p:cNvGrpSpPr/>
          <p:nvPr/>
        </p:nvGrpSpPr>
        <p:grpSpPr>
          <a:xfrm>
            <a:off x="929705" y="4279251"/>
            <a:ext cx="9831689" cy="2075093"/>
            <a:chOff x="1121293" y="3961145"/>
            <a:chExt cx="9831689" cy="2075093"/>
          </a:xfrm>
        </p:grpSpPr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AC67DD56-78E5-41EA-B34F-4CDFD64D7E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197" r="19360" b="73749"/>
            <a:stretch/>
          </p:blipFill>
          <p:spPr>
            <a:xfrm>
              <a:off x="1121293" y="4261119"/>
              <a:ext cx="9831689" cy="1375310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53B1044-4DC2-4611-A09D-F2D949D41735}"/>
                </a:ext>
              </a:extLst>
            </p:cNvPr>
            <p:cNvSpPr/>
            <p:nvPr/>
          </p:nvSpPr>
          <p:spPr>
            <a:xfrm>
              <a:off x="2274664" y="4148809"/>
              <a:ext cx="2372905" cy="1579418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A8198FE-8174-42B7-BA97-065D0704E9BE}"/>
                </a:ext>
              </a:extLst>
            </p:cNvPr>
            <p:cNvSpPr/>
            <p:nvPr/>
          </p:nvSpPr>
          <p:spPr>
            <a:xfrm>
              <a:off x="4677797" y="4159065"/>
              <a:ext cx="2811215" cy="1569162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7DC90A-043E-4548-BF56-219ECE6D21F5}"/>
                </a:ext>
              </a:extLst>
            </p:cNvPr>
            <p:cNvSpPr/>
            <p:nvPr/>
          </p:nvSpPr>
          <p:spPr>
            <a:xfrm>
              <a:off x="7519240" y="4159065"/>
              <a:ext cx="2864111" cy="1569162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4B4E14AA-D274-4EC8-B87C-E4DB4E98ADF6}"/>
                </a:ext>
              </a:extLst>
            </p:cNvPr>
            <p:cNvSpPr/>
            <p:nvPr/>
          </p:nvSpPr>
          <p:spPr>
            <a:xfrm>
              <a:off x="1778420" y="3999809"/>
              <a:ext cx="466016" cy="1877418"/>
            </a:xfrm>
            <a:prstGeom prst="round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93C4E088-EF6A-40CE-BE10-E827AB16737B}"/>
                </a:ext>
              </a:extLst>
            </p:cNvPr>
            <p:cNvSpPr/>
            <p:nvPr/>
          </p:nvSpPr>
          <p:spPr>
            <a:xfrm>
              <a:off x="10413580" y="3961145"/>
              <a:ext cx="509173" cy="1877418"/>
            </a:xfrm>
            <a:prstGeom prst="round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3B733152-8E05-45C1-8038-C6D0BD864490}"/>
                </a:ext>
              </a:extLst>
            </p:cNvPr>
            <p:cNvSpPr txBox="1"/>
            <p:nvPr/>
          </p:nvSpPr>
          <p:spPr>
            <a:xfrm>
              <a:off x="3022810" y="5751202"/>
              <a:ext cx="14871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>
                  <a:solidFill>
                    <a:schemeClr val="accent1"/>
                  </a:solidFill>
                </a:rPr>
                <a:t>Table info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77AA32CC-538E-4D2E-AAF9-8557CB71DC87}"/>
                </a:ext>
              </a:extLst>
            </p:cNvPr>
            <p:cNvSpPr txBox="1"/>
            <p:nvPr/>
          </p:nvSpPr>
          <p:spPr>
            <a:xfrm>
              <a:off x="5425296" y="5759239"/>
              <a:ext cx="1699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>
                  <a:solidFill>
                    <a:schemeClr val="accent2"/>
                  </a:solidFill>
                </a:rPr>
                <a:t>Table rémunération</a:t>
              </a: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12CBEB73-94AF-47D9-AF54-83429A93DBD4}"/>
                </a:ext>
              </a:extLst>
            </p:cNvPr>
            <p:cNvSpPr txBox="1"/>
            <p:nvPr/>
          </p:nvSpPr>
          <p:spPr>
            <a:xfrm>
              <a:off x="8388564" y="5742300"/>
              <a:ext cx="1699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>
                  <a:solidFill>
                    <a:schemeClr val="accent3"/>
                  </a:solidFill>
                </a:rPr>
                <a:t>Table salaire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7D7B71F5-2D4E-4134-B244-7CF9922468E8}"/>
              </a:ext>
            </a:extLst>
          </p:cNvPr>
          <p:cNvGrpSpPr/>
          <p:nvPr/>
        </p:nvGrpSpPr>
        <p:grpSpPr>
          <a:xfrm>
            <a:off x="1586832" y="1388731"/>
            <a:ext cx="2618920" cy="2619403"/>
            <a:chOff x="1570512" y="1222549"/>
            <a:chExt cx="2618920" cy="2619403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FC1340D8-3077-4B7A-AA0D-29DE93E55C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357" t="29587" r="66162" b="32218"/>
            <a:stretch/>
          </p:blipFill>
          <p:spPr>
            <a:xfrm>
              <a:off x="1570512" y="1222549"/>
              <a:ext cx="2618920" cy="2619403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FD4A172-DF16-4D29-8D47-26064E8F30B5}"/>
                </a:ext>
              </a:extLst>
            </p:cNvPr>
            <p:cNvSpPr/>
            <p:nvPr/>
          </p:nvSpPr>
          <p:spPr>
            <a:xfrm>
              <a:off x="3022810" y="1222549"/>
              <a:ext cx="1166622" cy="15641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409353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7FA21D9C-932D-4360-BA2B-4FAF91633107}"/>
              </a:ext>
            </a:extLst>
          </p:cNvPr>
          <p:cNvGrpSpPr/>
          <p:nvPr/>
        </p:nvGrpSpPr>
        <p:grpSpPr>
          <a:xfrm>
            <a:off x="1055275" y="1343294"/>
            <a:ext cx="4282447" cy="3834832"/>
            <a:chOff x="1055275" y="1343294"/>
            <a:chExt cx="4282447" cy="3834832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6B67C6BE-17AD-4FF0-A715-BF134B8A4D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714" t="10579" r="39828" b="34566"/>
            <a:stretch/>
          </p:blipFill>
          <p:spPr>
            <a:xfrm>
              <a:off x="1055275" y="1343294"/>
              <a:ext cx="4282447" cy="3834832"/>
            </a:xfrm>
            <a:prstGeom prst="rect">
              <a:avLst/>
            </a:prstGeom>
          </p:spPr>
        </p:pic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0FD08190-F1F8-4E87-BBD2-61ECA2920AC2}"/>
                </a:ext>
              </a:extLst>
            </p:cNvPr>
            <p:cNvSpPr txBox="1"/>
            <p:nvPr/>
          </p:nvSpPr>
          <p:spPr>
            <a:xfrm>
              <a:off x="2258040" y="3675948"/>
              <a:ext cx="504000" cy="1384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tIns="0" bIns="0" rtlCol="0">
              <a:spAutoFit/>
            </a:bodyPr>
            <a:lstStyle/>
            <a:p>
              <a:r>
                <a:rPr lang="fr-FR" sz="9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Narrow" panose="020B0606020202030204" pitchFamily="34" charset="0"/>
                </a:rPr>
                <a:t>âge</a:t>
              </a:r>
            </a:p>
          </p:txBody>
        </p: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3ED77F61-4FAE-4996-8161-4BFBF99DF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38" y="753184"/>
            <a:ext cx="474765" cy="474765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A289254C-163D-407E-ACD6-C95A956F0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864" y="503656"/>
            <a:ext cx="10058400" cy="724293"/>
          </a:xfrm>
        </p:spPr>
        <p:txBody>
          <a:bodyPr>
            <a:normAutofit/>
          </a:bodyPr>
          <a:lstStyle/>
          <a:p>
            <a:r>
              <a:rPr lang="fr-FR" sz="3000"/>
              <a:t>Workflow : domaine Embauche</a:t>
            </a:r>
          </a:p>
        </p:txBody>
      </p: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4CDE815B-50D1-43C2-B5C2-C63F94EA00B4}"/>
              </a:ext>
            </a:extLst>
          </p:cNvPr>
          <p:cNvGrpSpPr/>
          <p:nvPr/>
        </p:nvGrpSpPr>
        <p:grpSpPr>
          <a:xfrm>
            <a:off x="6232776" y="2358455"/>
            <a:ext cx="5071488" cy="1431766"/>
            <a:chOff x="6191251" y="1133634"/>
            <a:chExt cx="5071488" cy="1431766"/>
          </a:xfrm>
        </p:grpSpPr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D6A3D30A-4F97-424F-A154-7AFF069D8572}"/>
                </a:ext>
              </a:extLst>
            </p:cNvPr>
            <p:cNvGrpSpPr/>
            <p:nvPr/>
          </p:nvGrpSpPr>
          <p:grpSpPr>
            <a:xfrm>
              <a:off x="6191251" y="1168294"/>
              <a:ext cx="4622799" cy="1397106"/>
              <a:chOff x="6191251" y="1168294"/>
              <a:chExt cx="4622799" cy="1397106"/>
            </a:xfrm>
          </p:grpSpPr>
          <p:pic>
            <p:nvPicPr>
              <p:cNvPr id="15" name="Image 14">
                <a:extLst>
                  <a:ext uri="{FF2B5EF4-FFF2-40B4-BE49-F238E27FC236}">
                    <a16:creationId xmlns:a16="http://schemas.microsoft.com/office/drawing/2014/main" id="{B0390B6C-0E0F-4E44-9D71-A42E5B4C7C4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96" t="6730" r="70899" b="82709"/>
              <a:stretch/>
            </p:blipFill>
            <p:spPr>
              <a:xfrm>
                <a:off x="6191251" y="1523351"/>
                <a:ext cx="4586114" cy="942524"/>
              </a:xfrm>
              <a:prstGeom prst="rect">
                <a:avLst/>
              </a:prstGeom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45963767-EC69-4CB3-8483-2CBACE209DEC}"/>
                  </a:ext>
                </a:extLst>
              </p:cNvPr>
              <p:cNvSpPr/>
              <p:nvPr/>
            </p:nvSpPr>
            <p:spPr>
              <a:xfrm>
                <a:off x="6973664" y="1435100"/>
                <a:ext cx="3167286" cy="1130300"/>
              </a:xfrm>
              <a:prstGeom prst="rect">
                <a:avLst/>
              </a:prstGeom>
              <a:noFill/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5770377-D1AD-4E34-8313-4467E8FE3C83}"/>
                  </a:ext>
                </a:extLst>
              </p:cNvPr>
              <p:cNvSpPr/>
              <p:nvPr/>
            </p:nvSpPr>
            <p:spPr>
              <a:xfrm>
                <a:off x="10174064" y="1435100"/>
                <a:ext cx="639986" cy="1130300"/>
              </a:xfrm>
              <a:prstGeom prst="rect">
                <a:avLst/>
              </a:prstGeom>
              <a:noFill/>
              <a:ln w="28575">
                <a:solidFill>
                  <a:srgbClr val="5CC6D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6" name="ZoneTexte 25">
                <a:extLst>
                  <a:ext uri="{FF2B5EF4-FFF2-40B4-BE49-F238E27FC236}">
                    <a16:creationId xmlns:a16="http://schemas.microsoft.com/office/drawing/2014/main" id="{D191C189-1795-4925-855A-2ECBABCF5D07}"/>
                  </a:ext>
                </a:extLst>
              </p:cNvPr>
              <p:cNvSpPr txBox="1"/>
              <p:nvPr/>
            </p:nvSpPr>
            <p:spPr>
              <a:xfrm>
                <a:off x="8026610" y="1168294"/>
                <a:ext cx="148714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200" b="1">
                    <a:solidFill>
                      <a:srgbClr val="7030A0"/>
                    </a:solidFill>
                  </a:rPr>
                  <a:t>1- Column filter</a:t>
                </a:r>
              </a:p>
            </p:txBody>
          </p:sp>
        </p:grp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2A8C9F05-9666-46D4-B67D-827589F8C69E}"/>
                </a:ext>
              </a:extLst>
            </p:cNvPr>
            <p:cNvSpPr txBox="1"/>
            <p:nvPr/>
          </p:nvSpPr>
          <p:spPr>
            <a:xfrm>
              <a:off x="9886399" y="1133634"/>
              <a:ext cx="1376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>
                  <a:solidFill>
                    <a:srgbClr val="5CC6D6"/>
                  </a:solidFill>
                </a:rPr>
                <a:t>2- Auto-binner</a:t>
              </a:r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B37CEA8D-2F90-4F7C-A630-0E8FAC5ADE55}"/>
              </a:ext>
            </a:extLst>
          </p:cNvPr>
          <p:cNvGrpSpPr/>
          <p:nvPr/>
        </p:nvGrpSpPr>
        <p:grpSpPr>
          <a:xfrm>
            <a:off x="3622470" y="5402533"/>
            <a:ext cx="7770694" cy="866714"/>
            <a:chOff x="3505017" y="4340286"/>
            <a:chExt cx="7770694" cy="866714"/>
          </a:xfrm>
        </p:grpSpPr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CD21EE8D-0B20-4AFA-AB31-AC315A1AD4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56" t="6274" r="43789" b="83750"/>
            <a:stretch/>
          </p:blipFill>
          <p:spPr>
            <a:xfrm>
              <a:off x="3505017" y="4392126"/>
              <a:ext cx="7685270" cy="769384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8" name="Encre 27">
                  <a:extLst>
                    <a:ext uri="{FF2B5EF4-FFF2-40B4-BE49-F238E27FC236}">
                      <a16:creationId xmlns:a16="http://schemas.microsoft.com/office/drawing/2014/main" id="{8398A267-C5E7-470F-AFCE-ED5332C66B85}"/>
                    </a:ext>
                  </a:extLst>
                </p14:cNvPr>
                <p14:cNvContentPartPr/>
                <p14:nvPr/>
              </p14:nvContentPartPr>
              <p14:xfrm>
                <a:off x="6368680" y="5047980"/>
                <a:ext cx="149040" cy="45000"/>
              </p14:xfrm>
            </p:contentPart>
          </mc:Choice>
          <mc:Fallback xmlns="">
            <p:pic>
              <p:nvPicPr>
                <p:cNvPr id="28" name="Encre 27">
                  <a:extLst>
                    <a:ext uri="{FF2B5EF4-FFF2-40B4-BE49-F238E27FC236}">
                      <a16:creationId xmlns:a16="http://schemas.microsoft.com/office/drawing/2014/main" id="{8398A267-C5E7-470F-AFCE-ED5332C66B85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333040" y="4975980"/>
                  <a:ext cx="220680" cy="188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9" name="Encre 28">
                  <a:extLst>
                    <a:ext uri="{FF2B5EF4-FFF2-40B4-BE49-F238E27FC236}">
                      <a16:creationId xmlns:a16="http://schemas.microsoft.com/office/drawing/2014/main" id="{E540F121-CEC3-40D7-881B-82E3DA57DF0F}"/>
                    </a:ext>
                  </a:extLst>
                </p14:cNvPr>
                <p14:cNvContentPartPr/>
                <p14:nvPr/>
              </p14:nvContentPartPr>
              <p14:xfrm>
                <a:off x="8502400" y="4831980"/>
                <a:ext cx="94680" cy="5400"/>
              </p14:xfrm>
            </p:contentPart>
          </mc:Choice>
          <mc:Fallback xmlns="">
            <p:pic>
              <p:nvPicPr>
                <p:cNvPr id="29" name="Encre 28">
                  <a:extLst>
                    <a:ext uri="{FF2B5EF4-FFF2-40B4-BE49-F238E27FC236}">
                      <a16:creationId xmlns:a16="http://schemas.microsoft.com/office/drawing/2014/main" id="{E540F121-CEC3-40D7-881B-82E3DA57DF0F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466760" y="4759980"/>
                  <a:ext cx="166320" cy="149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30" name="Encre 29">
                  <a:extLst>
                    <a:ext uri="{FF2B5EF4-FFF2-40B4-BE49-F238E27FC236}">
                      <a16:creationId xmlns:a16="http://schemas.microsoft.com/office/drawing/2014/main" id="{B8E255DA-A677-4922-9815-334EA57761F7}"/>
                    </a:ext>
                  </a:extLst>
                </p14:cNvPr>
                <p14:cNvContentPartPr/>
                <p14:nvPr/>
              </p14:nvContentPartPr>
              <p14:xfrm>
                <a:off x="9048520" y="4831980"/>
                <a:ext cx="71640" cy="360"/>
              </p14:xfrm>
            </p:contentPart>
          </mc:Choice>
          <mc:Fallback xmlns="">
            <p:pic>
              <p:nvPicPr>
                <p:cNvPr id="30" name="Encre 29">
                  <a:extLst>
                    <a:ext uri="{FF2B5EF4-FFF2-40B4-BE49-F238E27FC236}">
                      <a16:creationId xmlns:a16="http://schemas.microsoft.com/office/drawing/2014/main" id="{B8E255DA-A677-4922-9815-334EA57761F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012520" y="4759980"/>
                  <a:ext cx="143280" cy="144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33" name="Encre 32">
                  <a:extLst>
                    <a:ext uri="{FF2B5EF4-FFF2-40B4-BE49-F238E27FC236}">
                      <a16:creationId xmlns:a16="http://schemas.microsoft.com/office/drawing/2014/main" id="{5CEAA59C-4A13-4F09-8675-5F3DD681E50C}"/>
                    </a:ext>
                  </a:extLst>
                </p14:cNvPr>
                <p14:cNvContentPartPr/>
                <p14:nvPr/>
              </p14:nvContentPartPr>
              <p14:xfrm>
                <a:off x="9035560" y="5076060"/>
                <a:ext cx="70920" cy="10440"/>
              </p14:xfrm>
            </p:contentPart>
          </mc:Choice>
          <mc:Fallback xmlns="">
            <p:pic>
              <p:nvPicPr>
                <p:cNvPr id="33" name="Encre 32">
                  <a:extLst>
                    <a:ext uri="{FF2B5EF4-FFF2-40B4-BE49-F238E27FC236}">
                      <a16:creationId xmlns:a16="http://schemas.microsoft.com/office/drawing/2014/main" id="{5CEAA59C-4A13-4F09-8675-5F3DD681E50C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8999920" y="5004060"/>
                  <a:ext cx="142560" cy="15408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4B5927E-EE50-40BE-9A23-290621939C71}"/>
                </a:ext>
              </a:extLst>
            </p:cNvPr>
            <p:cNvSpPr/>
            <p:nvPr/>
          </p:nvSpPr>
          <p:spPr>
            <a:xfrm>
              <a:off x="4192364" y="4348097"/>
              <a:ext cx="512986" cy="858903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90231B9-2822-4017-9DE5-4CB4A0B4D17A}"/>
                </a:ext>
              </a:extLst>
            </p:cNvPr>
            <p:cNvSpPr/>
            <p:nvPr/>
          </p:nvSpPr>
          <p:spPr>
            <a:xfrm>
              <a:off x="4740944" y="4340286"/>
              <a:ext cx="6534767" cy="206084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BF7A769-8F0C-4478-A271-0B07FC63DB35}"/>
                </a:ext>
              </a:extLst>
            </p:cNvPr>
            <p:cNvSpPr/>
            <p:nvPr/>
          </p:nvSpPr>
          <p:spPr>
            <a:xfrm>
              <a:off x="4740944" y="4570183"/>
              <a:ext cx="6534766" cy="622656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3" name="ZoneTexte 42">
            <a:extLst>
              <a:ext uri="{FF2B5EF4-FFF2-40B4-BE49-F238E27FC236}">
                <a16:creationId xmlns:a16="http://schemas.microsoft.com/office/drawing/2014/main" id="{2224A9C6-D98E-4D23-85B4-C7DB8FDDCD67}"/>
              </a:ext>
            </a:extLst>
          </p:cNvPr>
          <p:cNvSpPr txBox="1"/>
          <p:nvPr/>
        </p:nvSpPr>
        <p:spPr>
          <a:xfrm>
            <a:off x="8125780" y="3977797"/>
            <a:ext cx="41044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/>
              <a:t>3-Pivoting :  </a:t>
            </a:r>
          </a:p>
          <a:p>
            <a:r>
              <a:rPr lang="fr-FR" sz="1200" b="1"/>
              <a:t>       </a:t>
            </a:r>
            <a:r>
              <a:rPr lang="fr-FR" sz="1200" b="1">
                <a:solidFill>
                  <a:schemeClr val="accent1"/>
                </a:solidFill>
              </a:rPr>
              <a:t>group : [age binned]</a:t>
            </a:r>
          </a:p>
          <a:p>
            <a:r>
              <a:rPr lang="fr-FR" sz="1200" b="1"/>
              <a:t>       </a:t>
            </a:r>
            <a:r>
              <a:rPr lang="fr-FR" sz="1200" b="1">
                <a:solidFill>
                  <a:schemeClr val="accent2"/>
                </a:solidFill>
              </a:rPr>
              <a:t>pivot : service et sexe</a:t>
            </a:r>
          </a:p>
          <a:p>
            <a:r>
              <a:rPr lang="fr-FR" sz="1200" b="1"/>
              <a:t>       </a:t>
            </a:r>
            <a:r>
              <a:rPr lang="fr-FR" sz="1200" b="1">
                <a:solidFill>
                  <a:schemeClr val="accent3"/>
                </a:solidFill>
              </a:rPr>
              <a:t>aggregation :  id_salarié count</a:t>
            </a:r>
          </a:p>
          <a:p>
            <a:r>
              <a:rPr lang="fr-FR" sz="1200" b="1">
                <a:solidFill>
                  <a:schemeClr val="accent3"/>
                </a:solidFill>
              </a:rPr>
              <a:t> </a:t>
            </a:r>
          </a:p>
          <a:p>
            <a:r>
              <a:rPr lang="fr-FR" sz="1200" b="1"/>
              <a:t>4 – Missing value : </a:t>
            </a:r>
            <a:r>
              <a:rPr lang="fr-FR" sz="1200"/>
              <a:t>remplacement par 0 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2CEA1DF3-CFEC-4DB5-B8CD-5457DCBF3A67}"/>
              </a:ext>
            </a:extLst>
          </p:cNvPr>
          <p:cNvSpPr txBox="1"/>
          <p:nvPr/>
        </p:nvSpPr>
        <p:spPr>
          <a:xfrm>
            <a:off x="6096000" y="1743483"/>
            <a:ext cx="3641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Exemple de traitement :</a:t>
            </a:r>
          </a:p>
        </p:txBody>
      </p:sp>
      <p:sp>
        <p:nvSpPr>
          <p:cNvPr id="23" name="Flèche : droite 22">
            <a:extLst>
              <a:ext uri="{FF2B5EF4-FFF2-40B4-BE49-F238E27FC236}">
                <a16:creationId xmlns:a16="http://schemas.microsoft.com/office/drawing/2014/main" id="{3A67B971-B033-4C49-B413-55C5F1694F80}"/>
              </a:ext>
            </a:extLst>
          </p:cNvPr>
          <p:cNvSpPr/>
          <p:nvPr/>
        </p:nvSpPr>
        <p:spPr>
          <a:xfrm>
            <a:off x="5170761" y="3325660"/>
            <a:ext cx="546100" cy="2882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7534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itre 1">
            <a:extLst>
              <a:ext uri="{FF2B5EF4-FFF2-40B4-BE49-F238E27FC236}">
                <a16:creationId xmlns:a16="http://schemas.microsoft.com/office/drawing/2014/main" id="{0899251D-09F3-4DF4-9C3A-56DB1AE0F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279" y="641724"/>
            <a:ext cx="2970882" cy="674042"/>
          </a:xfrm>
        </p:spPr>
        <p:txBody>
          <a:bodyPr>
            <a:normAutofit/>
          </a:bodyPr>
          <a:lstStyle/>
          <a:p>
            <a:r>
              <a:rPr lang="fr-FR" sz="3000"/>
              <a:t>Embauche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FD9791F2-09A7-43BE-81BC-BC47D57FB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136" y="817648"/>
            <a:ext cx="451143" cy="451143"/>
          </a:xfrm>
          <a:prstGeom prst="rect">
            <a:avLst/>
          </a:prstGeom>
        </p:spPr>
      </p:pic>
      <p:sp>
        <p:nvSpPr>
          <p:cNvPr id="245" name="Flèche : droite 244">
            <a:extLst>
              <a:ext uri="{FF2B5EF4-FFF2-40B4-BE49-F238E27FC236}">
                <a16:creationId xmlns:a16="http://schemas.microsoft.com/office/drawing/2014/main" id="{986816E4-D5D8-4C6C-9DA1-7CEAE5BC8D4D}"/>
              </a:ext>
            </a:extLst>
          </p:cNvPr>
          <p:cNvSpPr/>
          <p:nvPr/>
        </p:nvSpPr>
        <p:spPr>
          <a:xfrm>
            <a:off x="3481165" y="1621656"/>
            <a:ext cx="546100" cy="2882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89BEE78D-8AB7-4F9E-A137-E7B08A70EEC6}"/>
              </a:ext>
            </a:extLst>
          </p:cNvPr>
          <p:cNvGrpSpPr/>
          <p:nvPr/>
        </p:nvGrpSpPr>
        <p:grpSpPr>
          <a:xfrm>
            <a:off x="4625550" y="1005840"/>
            <a:ext cx="6954461" cy="5364475"/>
            <a:chOff x="4625550" y="1005840"/>
            <a:chExt cx="6954461" cy="5364475"/>
          </a:xfrm>
        </p:grpSpPr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13956FDB-FBC2-429D-B521-3E4F54FDB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25550" y="1005840"/>
              <a:ext cx="6954461" cy="5364475"/>
            </a:xfrm>
            <a:prstGeom prst="rect">
              <a:avLst/>
            </a:prstGeom>
          </p:spPr>
        </p:pic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0D39E15A-BB8C-4964-B4E5-61FDDE7859F3}"/>
                </a:ext>
              </a:extLst>
            </p:cNvPr>
            <p:cNvSpPr/>
            <p:nvPr/>
          </p:nvSpPr>
          <p:spPr>
            <a:xfrm>
              <a:off x="8040673" y="1791014"/>
              <a:ext cx="2508934" cy="899286"/>
            </a:xfrm>
            <a:prstGeom prst="roundRect">
              <a:avLst/>
            </a:prstGeom>
            <a:noFill/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2" name="Rectangle : coins arrondis 251">
              <a:extLst>
                <a:ext uri="{FF2B5EF4-FFF2-40B4-BE49-F238E27FC236}">
                  <a16:creationId xmlns:a16="http://schemas.microsoft.com/office/drawing/2014/main" id="{885845F2-C28D-48F5-954F-F121E468EFC0}"/>
                </a:ext>
              </a:extLst>
            </p:cNvPr>
            <p:cNvSpPr/>
            <p:nvPr/>
          </p:nvSpPr>
          <p:spPr>
            <a:xfrm>
              <a:off x="5555053" y="1791014"/>
              <a:ext cx="1646792" cy="899286"/>
            </a:xfrm>
            <a:prstGeom prst="round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9" name="ZoneTexte 98">
              <a:extLst>
                <a:ext uri="{FF2B5EF4-FFF2-40B4-BE49-F238E27FC236}">
                  <a16:creationId xmlns:a16="http://schemas.microsoft.com/office/drawing/2014/main" id="{660AAEBB-B91F-4901-A632-6C0D4D29C0E7}"/>
                </a:ext>
              </a:extLst>
            </p:cNvPr>
            <p:cNvSpPr txBox="1"/>
            <p:nvPr/>
          </p:nvSpPr>
          <p:spPr>
            <a:xfrm>
              <a:off x="4625550" y="1019404"/>
              <a:ext cx="5483306" cy="477054"/>
            </a:xfrm>
            <a:prstGeom prst="rect">
              <a:avLst/>
            </a:prstGeom>
            <a:solidFill>
              <a:srgbClr val="D4D4D4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fr-FR" sz="1300" spc="0" baseline="0">
                  <a:latin typeface="Arial"/>
                  <a:cs typeface="Arial"/>
                  <a:sym typeface="Arial"/>
                  <a:rtl val="0"/>
                </a:rPr>
                <a:t>Répartition des effectifs par tranche d’âge selon le service et le genre</a:t>
              </a:r>
            </a:p>
            <a:p>
              <a:pPr algn="l"/>
              <a:endPara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endParaRPr>
            </a:p>
          </p:txBody>
        </p:sp>
      </p:grpSp>
      <p:sp>
        <p:nvSpPr>
          <p:cNvPr id="11" name="ZoneTexte 10">
            <a:extLst>
              <a:ext uri="{FF2B5EF4-FFF2-40B4-BE49-F238E27FC236}">
                <a16:creationId xmlns:a16="http://schemas.microsoft.com/office/drawing/2014/main" id="{5B9B805F-51F6-4925-8709-0CB2554FE53B}"/>
              </a:ext>
            </a:extLst>
          </p:cNvPr>
          <p:cNvSpPr txBox="1"/>
          <p:nvPr/>
        </p:nvSpPr>
        <p:spPr>
          <a:xfrm>
            <a:off x="726429" y="2913483"/>
            <a:ext cx="35110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nouvelles embauches sont majoritairement :</a:t>
            </a:r>
          </a:p>
          <a:p>
            <a:endParaRPr lang="fr-FR" sz="120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2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- </a:t>
            </a:r>
            <a:r>
              <a:rPr lang="fr-FR" sz="12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Féminines dans les services </a:t>
            </a:r>
          </a:p>
          <a:p>
            <a:r>
              <a:rPr lang="fr-FR" sz="12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commercial et comptable</a:t>
            </a:r>
          </a:p>
          <a:p>
            <a:r>
              <a:rPr lang="fr-FR" sz="12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- </a:t>
            </a:r>
            <a:r>
              <a:rPr lang="fr-FR" sz="120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Masculines dans les services </a:t>
            </a:r>
          </a:p>
          <a:p>
            <a:r>
              <a:rPr lang="fr-FR" sz="120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marketing, R&amp;D et RH.</a:t>
            </a:r>
          </a:p>
        </p:txBody>
      </p:sp>
    </p:spTree>
    <p:extLst>
      <p:ext uri="{BB962C8B-B14F-4D97-AF65-F5344CB8AC3E}">
        <p14:creationId xmlns:p14="http://schemas.microsoft.com/office/powerpoint/2010/main" val="2801865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ZoneTexte 514">
            <a:extLst>
              <a:ext uri="{FF2B5EF4-FFF2-40B4-BE49-F238E27FC236}">
                <a16:creationId xmlns:a16="http://schemas.microsoft.com/office/drawing/2014/main" id="{59E40F56-EADC-46E3-8322-F67A84CC56A9}"/>
              </a:ext>
            </a:extLst>
          </p:cNvPr>
          <p:cNvSpPr txBox="1"/>
          <p:nvPr/>
        </p:nvSpPr>
        <p:spPr>
          <a:xfrm>
            <a:off x="7258038" y="2010604"/>
            <a:ext cx="1786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effectifs</a:t>
            </a:r>
          </a:p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 par genre selon l'âge</a:t>
            </a:r>
          </a:p>
        </p:txBody>
      </p:sp>
      <p:grpSp>
        <p:nvGrpSpPr>
          <p:cNvPr id="516" name="Graphique 460">
            <a:extLst>
              <a:ext uri="{FF2B5EF4-FFF2-40B4-BE49-F238E27FC236}">
                <a16:creationId xmlns:a16="http://schemas.microsoft.com/office/drawing/2014/main" id="{241E3B6B-67FE-4417-8AEF-42F1509D0057}"/>
              </a:ext>
            </a:extLst>
          </p:cNvPr>
          <p:cNvGrpSpPr/>
          <p:nvPr/>
        </p:nvGrpSpPr>
        <p:grpSpPr>
          <a:xfrm>
            <a:off x="6762499" y="2767770"/>
            <a:ext cx="3333688" cy="2400909"/>
            <a:chOff x="325050" y="4088991"/>
            <a:chExt cx="3333688" cy="2400909"/>
          </a:xfrm>
        </p:grpSpPr>
        <p:grpSp>
          <p:nvGrpSpPr>
            <p:cNvPr id="517" name="Graphique 460">
              <a:extLst>
                <a:ext uri="{FF2B5EF4-FFF2-40B4-BE49-F238E27FC236}">
                  <a16:creationId xmlns:a16="http://schemas.microsoft.com/office/drawing/2014/main" id="{50411F39-97C8-4BB9-A9E3-227397B8CF06}"/>
                </a:ext>
              </a:extLst>
            </p:cNvPr>
            <p:cNvGrpSpPr/>
            <p:nvPr/>
          </p:nvGrpSpPr>
          <p:grpSpPr>
            <a:xfrm>
              <a:off x="787174" y="4088991"/>
              <a:ext cx="2871564" cy="2400909"/>
              <a:chOff x="787174" y="4088991"/>
              <a:chExt cx="2871564" cy="2400909"/>
            </a:xfrm>
          </p:grpSpPr>
          <p:grpSp>
            <p:nvGrpSpPr>
              <p:cNvPr id="518" name="Graphique 460">
                <a:extLst>
                  <a:ext uri="{FF2B5EF4-FFF2-40B4-BE49-F238E27FC236}">
                    <a16:creationId xmlns:a16="http://schemas.microsoft.com/office/drawing/2014/main" id="{5F01796F-79A8-403D-B9F9-B57CFED81095}"/>
                  </a:ext>
                </a:extLst>
              </p:cNvPr>
              <p:cNvGrpSpPr/>
              <p:nvPr/>
            </p:nvGrpSpPr>
            <p:grpSpPr>
              <a:xfrm>
                <a:off x="820668" y="4088991"/>
                <a:ext cx="537327" cy="2346853"/>
                <a:chOff x="820668" y="4088991"/>
                <a:chExt cx="537327" cy="2346853"/>
              </a:xfrm>
              <a:solidFill>
                <a:srgbClr val="000000"/>
              </a:solidFill>
            </p:grpSpPr>
            <p:sp>
              <p:nvSpPr>
                <p:cNvPr id="519" name="Forme libre : forme 518">
                  <a:extLst>
                    <a:ext uri="{FF2B5EF4-FFF2-40B4-BE49-F238E27FC236}">
                      <a16:creationId xmlns:a16="http://schemas.microsoft.com/office/drawing/2014/main" id="{ED5E9D5A-7236-4517-96E1-BCCA2E48127B}"/>
                    </a:ext>
                  </a:extLst>
                </p:cNvPr>
                <p:cNvSpPr/>
                <p:nvPr/>
              </p:nvSpPr>
              <p:spPr>
                <a:xfrm>
                  <a:off x="1076623" y="4088991"/>
                  <a:ext cx="3932" cy="1954228"/>
                </a:xfrm>
                <a:custGeom>
                  <a:avLst/>
                  <a:gdLst>
                    <a:gd name="connsiteX0" fmla="*/ 143 w 3932"/>
                    <a:gd name="connsiteY0" fmla="*/ 1954786 h 1954228"/>
                    <a:gd name="connsiteX1" fmla="*/ 143 w 3932"/>
                    <a:gd name="connsiteY1" fmla="*/ 557 h 1954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932" h="1954228">
                      <a:moveTo>
                        <a:pt x="143" y="1954786"/>
                      </a:moveTo>
                      <a:lnTo>
                        <a:pt x="143" y="557"/>
                      </a:lnTo>
                    </a:path>
                  </a:pathLst>
                </a:custGeom>
                <a:ln w="3929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20" name="ZoneTexte 519">
                  <a:extLst>
                    <a:ext uri="{FF2B5EF4-FFF2-40B4-BE49-F238E27FC236}">
                      <a16:creationId xmlns:a16="http://schemas.microsoft.com/office/drawing/2014/main" id="{F4132E48-A6CE-4A91-A480-1461B1229808}"/>
                    </a:ext>
                  </a:extLst>
                </p:cNvPr>
                <p:cNvSpPr txBox="1"/>
                <p:nvPr/>
              </p:nvSpPr>
              <p:spPr>
                <a:xfrm>
                  <a:off x="820668" y="6205012"/>
                  <a:ext cx="537327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11451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[31,39]</a:t>
                  </a:r>
                </a:p>
              </p:txBody>
            </p:sp>
          </p:grpSp>
          <p:grpSp>
            <p:nvGrpSpPr>
              <p:cNvPr id="521" name="Graphique 460">
                <a:extLst>
                  <a:ext uri="{FF2B5EF4-FFF2-40B4-BE49-F238E27FC236}">
                    <a16:creationId xmlns:a16="http://schemas.microsoft.com/office/drawing/2014/main" id="{723355FD-1308-4FB8-80E8-99371ED9CDF7}"/>
                  </a:ext>
                </a:extLst>
              </p:cNvPr>
              <p:cNvGrpSpPr/>
              <p:nvPr/>
            </p:nvGrpSpPr>
            <p:grpSpPr>
              <a:xfrm>
                <a:off x="1405645" y="4088991"/>
                <a:ext cx="543739" cy="2344888"/>
                <a:chOff x="1405645" y="4088991"/>
                <a:chExt cx="543739" cy="2344888"/>
              </a:xfrm>
              <a:solidFill>
                <a:srgbClr val="000000"/>
              </a:solidFill>
            </p:grpSpPr>
            <p:sp>
              <p:nvSpPr>
                <p:cNvPr id="522" name="Forme libre : forme 521">
                  <a:extLst>
                    <a:ext uri="{FF2B5EF4-FFF2-40B4-BE49-F238E27FC236}">
                      <a16:creationId xmlns:a16="http://schemas.microsoft.com/office/drawing/2014/main" id="{FDF5DF41-1BB0-4D3D-9042-7DCED10F0DDA}"/>
                    </a:ext>
                  </a:extLst>
                </p:cNvPr>
                <p:cNvSpPr/>
                <p:nvPr/>
              </p:nvSpPr>
              <p:spPr>
                <a:xfrm>
                  <a:off x="1649791" y="4088991"/>
                  <a:ext cx="3932" cy="1954228"/>
                </a:xfrm>
                <a:custGeom>
                  <a:avLst/>
                  <a:gdLst>
                    <a:gd name="connsiteX0" fmla="*/ 289 w 3932"/>
                    <a:gd name="connsiteY0" fmla="*/ 1954786 h 1954228"/>
                    <a:gd name="connsiteX1" fmla="*/ 289 w 3932"/>
                    <a:gd name="connsiteY1" fmla="*/ 557 h 1954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932" h="1954228">
                      <a:moveTo>
                        <a:pt x="289" y="1954786"/>
                      </a:moveTo>
                      <a:lnTo>
                        <a:pt x="289" y="557"/>
                      </a:lnTo>
                    </a:path>
                  </a:pathLst>
                </a:custGeom>
                <a:ln w="3929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23" name="ZoneTexte 522">
                  <a:extLst>
                    <a:ext uri="{FF2B5EF4-FFF2-40B4-BE49-F238E27FC236}">
                      <a16:creationId xmlns:a16="http://schemas.microsoft.com/office/drawing/2014/main" id="{9946F707-6FB9-4ACE-AA6F-7783F62C500C}"/>
                    </a:ext>
                  </a:extLst>
                </p:cNvPr>
                <p:cNvSpPr txBox="1"/>
                <p:nvPr/>
              </p:nvSpPr>
              <p:spPr>
                <a:xfrm>
                  <a:off x="1405645" y="6203047"/>
                  <a:ext cx="5437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11451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(39,46]</a:t>
                  </a:r>
                </a:p>
              </p:txBody>
            </p:sp>
          </p:grpSp>
          <p:grpSp>
            <p:nvGrpSpPr>
              <p:cNvPr id="524" name="Graphique 460">
                <a:extLst>
                  <a:ext uri="{FF2B5EF4-FFF2-40B4-BE49-F238E27FC236}">
                    <a16:creationId xmlns:a16="http://schemas.microsoft.com/office/drawing/2014/main" id="{97802948-9BA5-4A66-9317-FCFF6F7B7BA1}"/>
                  </a:ext>
                </a:extLst>
              </p:cNvPr>
              <p:cNvGrpSpPr/>
              <p:nvPr/>
            </p:nvGrpSpPr>
            <p:grpSpPr>
              <a:xfrm>
                <a:off x="1944963" y="4088991"/>
                <a:ext cx="543739" cy="2344888"/>
                <a:chOff x="1944963" y="4088991"/>
                <a:chExt cx="543739" cy="2344888"/>
              </a:xfrm>
              <a:solidFill>
                <a:srgbClr val="000000"/>
              </a:solidFill>
            </p:grpSpPr>
            <p:sp>
              <p:nvSpPr>
                <p:cNvPr id="525" name="Forme libre : forme 524">
                  <a:extLst>
                    <a:ext uri="{FF2B5EF4-FFF2-40B4-BE49-F238E27FC236}">
                      <a16:creationId xmlns:a16="http://schemas.microsoft.com/office/drawing/2014/main" id="{B5076055-AB94-423A-A409-65146759D203}"/>
                    </a:ext>
                  </a:extLst>
                </p:cNvPr>
                <p:cNvSpPr/>
                <p:nvPr/>
              </p:nvSpPr>
              <p:spPr>
                <a:xfrm>
                  <a:off x="2222954" y="4088991"/>
                  <a:ext cx="3932" cy="1954228"/>
                </a:xfrm>
                <a:custGeom>
                  <a:avLst/>
                  <a:gdLst>
                    <a:gd name="connsiteX0" fmla="*/ 435 w 3932"/>
                    <a:gd name="connsiteY0" fmla="*/ 1954786 h 1954228"/>
                    <a:gd name="connsiteX1" fmla="*/ 435 w 3932"/>
                    <a:gd name="connsiteY1" fmla="*/ 557 h 1954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932" h="1954228">
                      <a:moveTo>
                        <a:pt x="435" y="1954786"/>
                      </a:moveTo>
                      <a:lnTo>
                        <a:pt x="435" y="557"/>
                      </a:lnTo>
                    </a:path>
                  </a:pathLst>
                </a:custGeom>
                <a:ln w="3929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26" name="ZoneTexte 525">
                  <a:extLst>
                    <a:ext uri="{FF2B5EF4-FFF2-40B4-BE49-F238E27FC236}">
                      <a16:creationId xmlns:a16="http://schemas.microsoft.com/office/drawing/2014/main" id="{A1E6B280-5F9E-4AD9-B8F8-FA4543685DA9}"/>
                    </a:ext>
                  </a:extLst>
                </p:cNvPr>
                <p:cNvSpPr txBox="1"/>
                <p:nvPr/>
              </p:nvSpPr>
              <p:spPr>
                <a:xfrm>
                  <a:off x="1944963" y="6203047"/>
                  <a:ext cx="5437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11451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(46,53]</a:t>
                  </a:r>
                </a:p>
              </p:txBody>
            </p:sp>
          </p:grpSp>
          <p:grpSp>
            <p:nvGrpSpPr>
              <p:cNvPr id="527" name="Graphique 460">
                <a:extLst>
                  <a:ext uri="{FF2B5EF4-FFF2-40B4-BE49-F238E27FC236}">
                    <a16:creationId xmlns:a16="http://schemas.microsoft.com/office/drawing/2014/main" id="{EE25C6CD-BB18-451F-B2EF-7E6A7AACA28C}"/>
                  </a:ext>
                </a:extLst>
              </p:cNvPr>
              <p:cNvGrpSpPr/>
              <p:nvPr/>
            </p:nvGrpSpPr>
            <p:grpSpPr>
              <a:xfrm>
                <a:off x="2526031" y="4088991"/>
                <a:ext cx="543739" cy="2344888"/>
                <a:chOff x="2526031" y="4088991"/>
                <a:chExt cx="543739" cy="2344888"/>
              </a:xfrm>
              <a:solidFill>
                <a:srgbClr val="000000"/>
              </a:solidFill>
            </p:grpSpPr>
            <p:sp>
              <p:nvSpPr>
                <p:cNvPr id="528" name="Forme libre : forme 527">
                  <a:extLst>
                    <a:ext uri="{FF2B5EF4-FFF2-40B4-BE49-F238E27FC236}">
                      <a16:creationId xmlns:a16="http://schemas.microsoft.com/office/drawing/2014/main" id="{423D67A3-6C92-4DEB-8048-288B6D44D1C4}"/>
                    </a:ext>
                  </a:extLst>
                </p:cNvPr>
                <p:cNvSpPr/>
                <p:nvPr/>
              </p:nvSpPr>
              <p:spPr>
                <a:xfrm>
                  <a:off x="2796121" y="4088991"/>
                  <a:ext cx="3932" cy="1954228"/>
                </a:xfrm>
                <a:custGeom>
                  <a:avLst/>
                  <a:gdLst>
                    <a:gd name="connsiteX0" fmla="*/ 581 w 3932"/>
                    <a:gd name="connsiteY0" fmla="*/ 1954786 h 1954228"/>
                    <a:gd name="connsiteX1" fmla="*/ 581 w 3932"/>
                    <a:gd name="connsiteY1" fmla="*/ 557 h 1954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932" h="1954228">
                      <a:moveTo>
                        <a:pt x="581" y="1954786"/>
                      </a:moveTo>
                      <a:lnTo>
                        <a:pt x="581" y="557"/>
                      </a:lnTo>
                    </a:path>
                  </a:pathLst>
                </a:custGeom>
                <a:ln w="3929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29" name="ZoneTexte 528">
                  <a:extLst>
                    <a:ext uri="{FF2B5EF4-FFF2-40B4-BE49-F238E27FC236}">
                      <a16:creationId xmlns:a16="http://schemas.microsoft.com/office/drawing/2014/main" id="{C6813E08-3F06-450A-8EB4-BB35F8FCCCF0}"/>
                    </a:ext>
                  </a:extLst>
                </p:cNvPr>
                <p:cNvSpPr txBox="1"/>
                <p:nvPr/>
              </p:nvSpPr>
              <p:spPr>
                <a:xfrm>
                  <a:off x="2526031" y="6203047"/>
                  <a:ext cx="5437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11451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(53,60]</a:t>
                  </a:r>
                </a:p>
              </p:txBody>
            </p:sp>
          </p:grpSp>
          <p:grpSp>
            <p:nvGrpSpPr>
              <p:cNvPr id="530" name="Graphique 460">
                <a:extLst>
                  <a:ext uri="{FF2B5EF4-FFF2-40B4-BE49-F238E27FC236}">
                    <a16:creationId xmlns:a16="http://schemas.microsoft.com/office/drawing/2014/main" id="{DD5DFFC7-CFBD-452D-88FF-E60D35D8E974}"/>
                  </a:ext>
                </a:extLst>
              </p:cNvPr>
              <p:cNvGrpSpPr/>
              <p:nvPr/>
            </p:nvGrpSpPr>
            <p:grpSpPr>
              <a:xfrm>
                <a:off x="3099384" y="4088991"/>
                <a:ext cx="543739" cy="2344888"/>
                <a:chOff x="3099384" y="4088991"/>
                <a:chExt cx="543739" cy="2344888"/>
              </a:xfrm>
              <a:solidFill>
                <a:srgbClr val="000000"/>
              </a:solidFill>
            </p:grpSpPr>
            <p:sp>
              <p:nvSpPr>
                <p:cNvPr id="531" name="Forme libre : forme 530">
                  <a:extLst>
                    <a:ext uri="{FF2B5EF4-FFF2-40B4-BE49-F238E27FC236}">
                      <a16:creationId xmlns:a16="http://schemas.microsoft.com/office/drawing/2014/main" id="{79FB376A-2DBA-4136-B950-4457D78D72A6}"/>
                    </a:ext>
                  </a:extLst>
                </p:cNvPr>
                <p:cNvSpPr/>
                <p:nvPr/>
              </p:nvSpPr>
              <p:spPr>
                <a:xfrm>
                  <a:off x="3369288" y="4088991"/>
                  <a:ext cx="3932" cy="1954228"/>
                </a:xfrm>
                <a:custGeom>
                  <a:avLst/>
                  <a:gdLst>
                    <a:gd name="connsiteX0" fmla="*/ 726 w 3932"/>
                    <a:gd name="connsiteY0" fmla="*/ 1954786 h 1954228"/>
                    <a:gd name="connsiteX1" fmla="*/ 726 w 3932"/>
                    <a:gd name="connsiteY1" fmla="*/ 557 h 1954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932" h="1954228">
                      <a:moveTo>
                        <a:pt x="726" y="1954786"/>
                      </a:moveTo>
                      <a:lnTo>
                        <a:pt x="726" y="557"/>
                      </a:lnTo>
                    </a:path>
                  </a:pathLst>
                </a:custGeom>
                <a:ln w="3929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32" name="ZoneTexte 531">
                  <a:extLst>
                    <a:ext uri="{FF2B5EF4-FFF2-40B4-BE49-F238E27FC236}">
                      <a16:creationId xmlns:a16="http://schemas.microsoft.com/office/drawing/2014/main" id="{63702E74-CB71-4C01-87D7-490BA363DEDD}"/>
                    </a:ext>
                  </a:extLst>
                </p:cNvPr>
                <p:cNvSpPr txBox="1"/>
                <p:nvPr/>
              </p:nvSpPr>
              <p:spPr>
                <a:xfrm>
                  <a:off x="3099384" y="6203047"/>
                  <a:ext cx="543739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114516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(60,67]</a:t>
                  </a:r>
                </a:p>
              </p:txBody>
            </p:sp>
          </p:grpSp>
          <p:sp>
            <p:nvSpPr>
              <p:cNvPr id="533" name="Forme libre : forme 532">
                <a:extLst>
                  <a:ext uri="{FF2B5EF4-FFF2-40B4-BE49-F238E27FC236}">
                    <a16:creationId xmlns:a16="http://schemas.microsoft.com/office/drawing/2014/main" id="{553E04B8-6914-4EEB-B5F8-85497C98B9DC}"/>
                  </a:ext>
                </a:extLst>
              </p:cNvPr>
              <p:cNvSpPr/>
              <p:nvPr/>
            </p:nvSpPr>
            <p:spPr>
              <a:xfrm>
                <a:off x="787174" y="6043219"/>
                <a:ext cx="2871564" cy="3932"/>
              </a:xfrm>
              <a:custGeom>
                <a:avLst/>
                <a:gdLst>
                  <a:gd name="connsiteX0" fmla="*/ 70 w 2871564"/>
                  <a:gd name="connsiteY0" fmla="*/ 557 h 3932"/>
                  <a:gd name="connsiteX1" fmla="*/ 70 w 2871564"/>
                  <a:gd name="connsiteY1" fmla="*/ 557 h 3932"/>
                  <a:gd name="connsiteX2" fmla="*/ 2871634 w 2871564"/>
                  <a:gd name="connsiteY2" fmla="*/ 557 h 3932"/>
                  <a:gd name="connsiteX3" fmla="*/ 2871634 w 2871564"/>
                  <a:gd name="connsiteY3" fmla="*/ 557 h 3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71564" h="3932">
                    <a:moveTo>
                      <a:pt x="70" y="557"/>
                    </a:moveTo>
                    <a:lnTo>
                      <a:pt x="70" y="557"/>
                    </a:lnTo>
                    <a:lnTo>
                      <a:pt x="2871634" y="557"/>
                    </a:lnTo>
                    <a:lnTo>
                      <a:pt x="2871634" y="557"/>
                    </a:lnTo>
                  </a:path>
                </a:pathLst>
              </a:custGeom>
              <a:noFill/>
              <a:ln w="3929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34" name="ZoneTexte 533">
                <a:extLst>
                  <a:ext uri="{FF2B5EF4-FFF2-40B4-BE49-F238E27FC236}">
                    <a16:creationId xmlns:a16="http://schemas.microsoft.com/office/drawing/2014/main" id="{42199853-734C-40BB-844B-039B95D759D9}"/>
                  </a:ext>
                </a:extLst>
              </p:cNvPr>
              <p:cNvSpPr txBox="1"/>
              <p:nvPr/>
            </p:nvSpPr>
            <p:spPr>
              <a:xfrm>
                <a:off x="2024188" y="6212901"/>
                <a:ext cx="43954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âge</a:t>
                </a:r>
              </a:p>
            </p:txBody>
          </p:sp>
        </p:grpSp>
        <p:grpSp>
          <p:nvGrpSpPr>
            <p:cNvPr id="536" name="Graphique 460">
              <a:extLst>
                <a:ext uri="{FF2B5EF4-FFF2-40B4-BE49-F238E27FC236}">
                  <a16:creationId xmlns:a16="http://schemas.microsoft.com/office/drawing/2014/main" id="{8412D15A-1A5D-4947-89F2-B5F781637AC7}"/>
                </a:ext>
              </a:extLst>
            </p:cNvPr>
            <p:cNvGrpSpPr/>
            <p:nvPr/>
          </p:nvGrpSpPr>
          <p:grpSpPr>
            <a:xfrm>
              <a:off x="325050" y="4088991"/>
              <a:ext cx="3333688" cy="2079649"/>
              <a:chOff x="325050" y="4088991"/>
              <a:chExt cx="3333688" cy="2079649"/>
            </a:xfrm>
          </p:grpSpPr>
          <p:grpSp>
            <p:nvGrpSpPr>
              <p:cNvPr id="537" name="Graphique 460">
                <a:extLst>
                  <a:ext uri="{FF2B5EF4-FFF2-40B4-BE49-F238E27FC236}">
                    <a16:creationId xmlns:a16="http://schemas.microsoft.com/office/drawing/2014/main" id="{F7F07E0D-C39B-45C2-9FDB-10BF3FCC637F}"/>
                  </a:ext>
                </a:extLst>
              </p:cNvPr>
              <p:cNvGrpSpPr/>
              <p:nvPr/>
            </p:nvGrpSpPr>
            <p:grpSpPr>
              <a:xfrm>
                <a:off x="593502" y="5937808"/>
                <a:ext cx="3065236" cy="230832"/>
                <a:chOff x="593502" y="5937808"/>
                <a:chExt cx="3065236" cy="230832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538" name="Forme libre : forme 537">
                  <a:extLst>
                    <a:ext uri="{FF2B5EF4-FFF2-40B4-BE49-F238E27FC236}">
                      <a16:creationId xmlns:a16="http://schemas.microsoft.com/office/drawing/2014/main" id="{4DC0E586-3782-4B53-891C-7E1F07876D06}"/>
                    </a:ext>
                  </a:extLst>
                </p:cNvPr>
                <p:cNvSpPr/>
                <p:nvPr/>
              </p:nvSpPr>
              <p:spPr>
                <a:xfrm>
                  <a:off x="787174" y="6043219"/>
                  <a:ext cx="2871564" cy="3932"/>
                </a:xfrm>
                <a:custGeom>
                  <a:avLst/>
                  <a:gdLst>
                    <a:gd name="connsiteX0" fmla="*/ 70 w 2871564"/>
                    <a:gd name="connsiteY0" fmla="*/ 557 h 3932"/>
                    <a:gd name="connsiteX1" fmla="*/ 2871634 w 2871564"/>
                    <a:gd name="connsiteY1" fmla="*/ 557 h 3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71564" h="3932">
                      <a:moveTo>
                        <a:pt x="70" y="557"/>
                      </a:moveTo>
                      <a:lnTo>
                        <a:pt x="2871634" y="557"/>
                      </a:lnTo>
                    </a:path>
                  </a:pathLst>
                </a:custGeom>
                <a:ln w="3929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39" name="ZoneTexte 538">
                  <a:extLst>
                    <a:ext uri="{FF2B5EF4-FFF2-40B4-BE49-F238E27FC236}">
                      <a16:creationId xmlns:a16="http://schemas.microsoft.com/office/drawing/2014/main" id="{9B9EB808-690E-4A87-846F-8EE0B28AC366}"/>
                    </a:ext>
                  </a:extLst>
                </p:cNvPr>
                <p:cNvSpPr txBox="1"/>
                <p:nvPr/>
              </p:nvSpPr>
              <p:spPr>
                <a:xfrm>
                  <a:off x="593502" y="5937808"/>
                  <a:ext cx="24878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5161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540" name="Graphique 460">
                <a:extLst>
                  <a:ext uri="{FF2B5EF4-FFF2-40B4-BE49-F238E27FC236}">
                    <a16:creationId xmlns:a16="http://schemas.microsoft.com/office/drawing/2014/main" id="{AEC7023D-07DA-48D1-BFDD-6F974007D9E1}"/>
                  </a:ext>
                </a:extLst>
              </p:cNvPr>
              <p:cNvGrpSpPr/>
              <p:nvPr/>
            </p:nvGrpSpPr>
            <p:grpSpPr>
              <a:xfrm>
                <a:off x="534881" y="5389978"/>
                <a:ext cx="3123857" cy="230832"/>
                <a:chOff x="534881" y="5389978"/>
                <a:chExt cx="3123857" cy="230832"/>
              </a:xfrm>
              <a:solidFill>
                <a:srgbClr val="000000"/>
              </a:solidFill>
            </p:grpSpPr>
            <p:sp>
              <p:nvSpPr>
                <p:cNvPr id="541" name="Forme libre : forme 540">
                  <a:extLst>
                    <a:ext uri="{FF2B5EF4-FFF2-40B4-BE49-F238E27FC236}">
                      <a16:creationId xmlns:a16="http://schemas.microsoft.com/office/drawing/2014/main" id="{29474D5E-1730-4FEF-BEE9-9B0BC0D077EA}"/>
                    </a:ext>
                  </a:extLst>
                </p:cNvPr>
                <p:cNvSpPr/>
                <p:nvPr/>
              </p:nvSpPr>
              <p:spPr>
                <a:xfrm>
                  <a:off x="787174" y="5484868"/>
                  <a:ext cx="2871564" cy="3932"/>
                </a:xfrm>
                <a:custGeom>
                  <a:avLst/>
                  <a:gdLst>
                    <a:gd name="connsiteX0" fmla="*/ 70 w 2871564"/>
                    <a:gd name="connsiteY0" fmla="*/ 415 h 3932"/>
                    <a:gd name="connsiteX1" fmla="*/ 2871634 w 2871564"/>
                    <a:gd name="connsiteY1" fmla="*/ 415 h 3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71564" h="3932">
                      <a:moveTo>
                        <a:pt x="70" y="415"/>
                      </a:moveTo>
                      <a:lnTo>
                        <a:pt x="2871634" y="415"/>
                      </a:lnTo>
                    </a:path>
                  </a:pathLst>
                </a:custGeom>
                <a:ln w="3929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42" name="ZoneTexte 541">
                  <a:extLst>
                    <a:ext uri="{FF2B5EF4-FFF2-40B4-BE49-F238E27FC236}">
                      <a16:creationId xmlns:a16="http://schemas.microsoft.com/office/drawing/2014/main" id="{97280ED6-0974-4356-871D-E13E4B5B7791}"/>
                    </a:ext>
                  </a:extLst>
                </p:cNvPr>
                <p:cNvSpPr txBox="1"/>
                <p:nvPr/>
              </p:nvSpPr>
              <p:spPr>
                <a:xfrm>
                  <a:off x="534881" y="5389978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5161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10</a:t>
                  </a:r>
                </a:p>
              </p:txBody>
            </p:sp>
          </p:grpSp>
          <p:grpSp>
            <p:nvGrpSpPr>
              <p:cNvPr id="543" name="Graphique 460">
                <a:extLst>
                  <a:ext uri="{FF2B5EF4-FFF2-40B4-BE49-F238E27FC236}">
                    <a16:creationId xmlns:a16="http://schemas.microsoft.com/office/drawing/2014/main" id="{B26A8EF6-94B6-47ED-80F3-D6C1CFB51355}"/>
                  </a:ext>
                </a:extLst>
              </p:cNvPr>
              <p:cNvGrpSpPr/>
              <p:nvPr/>
            </p:nvGrpSpPr>
            <p:grpSpPr>
              <a:xfrm>
                <a:off x="547734" y="4834079"/>
                <a:ext cx="3111004" cy="230832"/>
                <a:chOff x="547734" y="4834079"/>
                <a:chExt cx="3111004" cy="230832"/>
              </a:xfrm>
              <a:solidFill>
                <a:srgbClr val="000000"/>
              </a:solidFill>
            </p:grpSpPr>
            <p:sp>
              <p:nvSpPr>
                <p:cNvPr id="544" name="Forme libre : forme 543">
                  <a:extLst>
                    <a:ext uri="{FF2B5EF4-FFF2-40B4-BE49-F238E27FC236}">
                      <a16:creationId xmlns:a16="http://schemas.microsoft.com/office/drawing/2014/main" id="{B82EAB67-799D-4ECE-83A5-77FB00E002BA}"/>
                    </a:ext>
                  </a:extLst>
                </p:cNvPr>
                <p:cNvSpPr/>
                <p:nvPr/>
              </p:nvSpPr>
              <p:spPr>
                <a:xfrm>
                  <a:off x="787174" y="4926517"/>
                  <a:ext cx="2871564" cy="3932"/>
                </a:xfrm>
                <a:custGeom>
                  <a:avLst/>
                  <a:gdLst>
                    <a:gd name="connsiteX0" fmla="*/ 70 w 2871564"/>
                    <a:gd name="connsiteY0" fmla="*/ 273 h 3932"/>
                    <a:gd name="connsiteX1" fmla="*/ 2871634 w 2871564"/>
                    <a:gd name="connsiteY1" fmla="*/ 273 h 3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71564" h="3932">
                      <a:moveTo>
                        <a:pt x="70" y="273"/>
                      </a:moveTo>
                      <a:lnTo>
                        <a:pt x="2871634" y="273"/>
                      </a:lnTo>
                    </a:path>
                  </a:pathLst>
                </a:custGeom>
                <a:ln w="3929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45" name="ZoneTexte 544">
                  <a:extLst>
                    <a:ext uri="{FF2B5EF4-FFF2-40B4-BE49-F238E27FC236}">
                      <a16:creationId xmlns:a16="http://schemas.microsoft.com/office/drawing/2014/main" id="{E1F93157-C01D-44D8-AC3C-B375BA56865C}"/>
                    </a:ext>
                  </a:extLst>
                </p:cNvPr>
                <p:cNvSpPr txBox="1"/>
                <p:nvPr/>
              </p:nvSpPr>
              <p:spPr>
                <a:xfrm>
                  <a:off x="547734" y="4834079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5161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grpSp>
            <p:nvGrpSpPr>
              <p:cNvPr id="546" name="Graphique 460">
                <a:extLst>
                  <a:ext uri="{FF2B5EF4-FFF2-40B4-BE49-F238E27FC236}">
                    <a16:creationId xmlns:a16="http://schemas.microsoft.com/office/drawing/2014/main" id="{4FEABDC1-CD60-4C3F-968A-E082078DADBC}"/>
                  </a:ext>
                </a:extLst>
              </p:cNvPr>
              <p:cNvGrpSpPr/>
              <p:nvPr/>
            </p:nvGrpSpPr>
            <p:grpSpPr>
              <a:xfrm>
                <a:off x="543959" y="4277171"/>
                <a:ext cx="3114779" cy="230832"/>
                <a:chOff x="543959" y="4277171"/>
                <a:chExt cx="3114779" cy="230832"/>
              </a:xfrm>
              <a:solidFill>
                <a:srgbClr val="000000"/>
              </a:solidFill>
            </p:grpSpPr>
            <p:sp>
              <p:nvSpPr>
                <p:cNvPr id="547" name="Forme libre : forme 546">
                  <a:extLst>
                    <a:ext uri="{FF2B5EF4-FFF2-40B4-BE49-F238E27FC236}">
                      <a16:creationId xmlns:a16="http://schemas.microsoft.com/office/drawing/2014/main" id="{47F89C21-6D49-4B39-8BEB-BCDABF44292A}"/>
                    </a:ext>
                  </a:extLst>
                </p:cNvPr>
                <p:cNvSpPr/>
                <p:nvPr/>
              </p:nvSpPr>
              <p:spPr>
                <a:xfrm>
                  <a:off x="787174" y="4368166"/>
                  <a:ext cx="2871564" cy="3932"/>
                </a:xfrm>
                <a:custGeom>
                  <a:avLst/>
                  <a:gdLst>
                    <a:gd name="connsiteX0" fmla="*/ 70 w 2871564"/>
                    <a:gd name="connsiteY0" fmla="*/ 131 h 3932"/>
                    <a:gd name="connsiteX1" fmla="*/ 2871634 w 2871564"/>
                    <a:gd name="connsiteY1" fmla="*/ 131 h 3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71564" h="3932">
                      <a:moveTo>
                        <a:pt x="70" y="131"/>
                      </a:moveTo>
                      <a:lnTo>
                        <a:pt x="2871634" y="131"/>
                      </a:lnTo>
                    </a:path>
                  </a:pathLst>
                </a:custGeom>
                <a:ln w="3929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48" name="ZoneTexte 547">
                  <a:extLst>
                    <a:ext uri="{FF2B5EF4-FFF2-40B4-BE49-F238E27FC236}">
                      <a16:creationId xmlns:a16="http://schemas.microsoft.com/office/drawing/2014/main" id="{3063EFCA-9A3D-46F4-8FB4-3E0EF6C3158D}"/>
                    </a:ext>
                  </a:extLst>
                </p:cNvPr>
                <p:cNvSpPr txBox="1"/>
                <p:nvPr/>
              </p:nvSpPr>
              <p:spPr>
                <a:xfrm>
                  <a:off x="543959" y="4277171"/>
                  <a:ext cx="312906" cy="23083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5161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30</a:t>
                  </a:r>
                </a:p>
              </p:txBody>
            </p:sp>
          </p:grpSp>
          <p:sp>
            <p:nvSpPr>
              <p:cNvPr id="549" name="Forme libre : forme 548">
                <a:extLst>
                  <a:ext uri="{FF2B5EF4-FFF2-40B4-BE49-F238E27FC236}">
                    <a16:creationId xmlns:a16="http://schemas.microsoft.com/office/drawing/2014/main" id="{300C6647-5079-4DFC-95C3-807360349138}"/>
                  </a:ext>
                </a:extLst>
              </p:cNvPr>
              <p:cNvSpPr/>
              <p:nvPr/>
            </p:nvSpPr>
            <p:spPr>
              <a:xfrm>
                <a:off x="787174" y="4088991"/>
                <a:ext cx="3932" cy="1954228"/>
              </a:xfrm>
              <a:custGeom>
                <a:avLst/>
                <a:gdLst>
                  <a:gd name="connsiteX0" fmla="*/ 70 w 3932"/>
                  <a:gd name="connsiteY0" fmla="*/ 60 h 1954228"/>
                  <a:gd name="connsiteX1" fmla="*/ 70 w 3932"/>
                  <a:gd name="connsiteY1" fmla="*/ 60 h 1954228"/>
                  <a:gd name="connsiteX2" fmla="*/ 70 w 3932"/>
                  <a:gd name="connsiteY2" fmla="*/ 1954289 h 1954228"/>
                  <a:gd name="connsiteX3" fmla="*/ 70 w 3932"/>
                  <a:gd name="connsiteY3" fmla="*/ 1954289 h 19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32" h="1954228">
                    <a:moveTo>
                      <a:pt x="70" y="60"/>
                    </a:moveTo>
                    <a:lnTo>
                      <a:pt x="70" y="60"/>
                    </a:lnTo>
                    <a:lnTo>
                      <a:pt x="70" y="1954289"/>
                    </a:lnTo>
                    <a:lnTo>
                      <a:pt x="70" y="1954289"/>
                    </a:lnTo>
                  </a:path>
                </a:pathLst>
              </a:custGeom>
              <a:noFill/>
              <a:ln w="3929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50" name="ZoneTexte 549">
                <a:extLst>
                  <a:ext uri="{FF2B5EF4-FFF2-40B4-BE49-F238E27FC236}">
                    <a16:creationId xmlns:a16="http://schemas.microsoft.com/office/drawing/2014/main" id="{1D2A0027-285F-468F-BB7D-BC4C3411D91A}"/>
                  </a:ext>
                </a:extLst>
              </p:cNvPr>
              <p:cNvSpPr txBox="1"/>
              <p:nvPr/>
            </p:nvSpPr>
            <p:spPr>
              <a:xfrm rot="16200000">
                <a:off x="89408" y="4969670"/>
                <a:ext cx="771365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35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553" name="Graphique 460">
              <a:extLst>
                <a:ext uri="{FF2B5EF4-FFF2-40B4-BE49-F238E27FC236}">
                  <a16:creationId xmlns:a16="http://schemas.microsoft.com/office/drawing/2014/main" id="{92F24429-CDFA-44F1-B225-84BE09D65C75}"/>
                </a:ext>
              </a:extLst>
            </p:cNvPr>
            <p:cNvGrpSpPr/>
            <p:nvPr/>
          </p:nvGrpSpPr>
          <p:grpSpPr>
            <a:xfrm>
              <a:off x="792905" y="4088991"/>
              <a:ext cx="2860100" cy="1954228"/>
              <a:chOff x="792905" y="4088991"/>
              <a:chExt cx="2860100" cy="1954228"/>
            </a:xfrm>
          </p:grpSpPr>
          <p:grpSp>
            <p:nvGrpSpPr>
              <p:cNvPr id="554" name="Graphique 460">
                <a:extLst>
                  <a:ext uri="{FF2B5EF4-FFF2-40B4-BE49-F238E27FC236}">
                    <a16:creationId xmlns:a16="http://schemas.microsoft.com/office/drawing/2014/main" id="{82B307AB-6A3D-4665-BE24-A03007D187A9}"/>
                  </a:ext>
                </a:extLst>
              </p:cNvPr>
              <p:cNvGrpSpPr/>
              <p:nvPr/>
            </p:nvGrpSpPr>
            <p:grpSpPr>
              <a:xfrm>
                <a:off x="792905" y="4088991"/>
                <a:ext cx="2576383" cy="1954228"/>
                <a:chOff x="792905" y="4088991"/>
                <a:chExt cx="2576383" cy="1954228"/>
              </a:xfrm>
              <a:solidFill>
                <a:srgbClr val="1F77B4">
                  <a:alpha val="75000"/>
                </a:srgbClr>
              </a:solidFill>
            </p:grpSpPr>
            <p:sp>
              <p:nvSpPr>
                <p:cNvPr id="555" name="Forme libre : forme 554">
                  <a:extLst>
                    <a:ext uri="{FF2B5EF4-FFF2-40B4-BE49-F238E27FC236}">
                      <a16:creationId xmlns:a16="http://schemas.microsoft.com/office/drawing/2014/main" id="{7DC27423-5F39-40C0-A66B-8B3A937E0AD5}"/>
                    </a:ext>
                  </a:extLst>
                </p:cNvPr>
                <p:cNvSpPr/>
                <p:nvPr/>
              </p:nvSpPr>
              <p:spPr>
                <a:xfrm>
                  <a:off x="792905" y="5149858"/>
                  <a:ext cx="283717" cy="893361"/>
                </a:xfrm>
                <a:custGeom>
                  <a:avLst/>
                  <a:gdLst>
                    <a:gd name="connsiteX0" fmla="*/ 71 w 283717"/>
                    <a:gd name="connsiteY0" fmla="*/ 60 h 893361"/>
                    <a:gd name="connsiteX1" fmla="*/ 283789 w 283717"/>
                    <a:gd name="connsiteY1" fmla="*/ 60 h 893361"/>
                    <a:gd name="connsiteX2" fmla="*/ 283789 w 283717"/>
                    <a:gd name="connsiteY2" fmla="*/ 893422 h 893361"/>
                    <a:gd name="connsiteX3" fmla="*/ 71 w 283717"/>
                    <a:gd name="connsiteY3" fmla="*/ 893422 h 8933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3717" h="893361">
                      <a:moveTo>
                        <a:pt x="71" y="60"/>
                      </a:moveTo>
                      <a:lnTo>
                        <a:pt x="283789" y="60"/>
                      </a:lnTo>
                      <a:lnTo>
                        <a:pt x="283789" y="893422"/>
                      </a:lnTo>
                      <a:lnTo>
                        <a:pt x="71" y="893422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3929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6" name="Forme libre : forme 555">
                  <a:extLst>
                    <a:ext uri="{FF2B5EF4-FFF2-40B4-BE49-F238E27FC236}">
                      <a16:creationId xmlns:a16="http://schemas.microsoft.com/office/drawing/2014/main" id="{CA64FA23-9321-417E-8DC4-2BD786F9BB92}"/>
                    </a:ext>
                  </a:extLst>
                </p:cNvPr>
                <p:cNvSpPr/>
                <p:nvPr/>
              </p:nvSpPr>
              <p:spPr>
                <a:xfrm>
                  <a:off x="1366074" y="4647342"/>
                  <a:ext cx="283717" cy="1395877"/>
                </a:xfrm>
                <a:custGeom>
                  <a:avLst/>
                  <a:gdLst>
                    <a:gd name="connsiteX0" fmla="*/ 217 w 283717"/>
                    <a:gd name="connsiteY0" fmla="*/ 60 h 1395877"/>
                    <a:gd name="connsiteX1" fmla="*/ 283934 w 283717"/>
                    <a:gd name="connsiteY1" fmla="*/ 60 h 1395877"/>
                    <a:gd name="connsiteX2" fmla="*/ 283934 w 283717"/>
                    <a:gd name="connsiteY2" fmla="*/ 1395938 h 1395877"/>
                    <a:gd name="connsiteX3" fmla="*/ 217 w 283717"/>
                    <a:gd name="connsiteY3" fmla="*/ 1395938 h 13958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3717" h="1395877">
                      <a:moveTo>
                        <a:pt x="217" y="60"/>
                      </a:moveTo>
                      <a:lnTo>
                        <a:pt x="283934" y="60"/>
                      </a:lnTo>
                      <a:lnTo>
                        <a:pt x="283934" y="1395938"/>
                      </a:lnTo>
                      <a:lnTo>
                        <a:pt x="217" y="1395938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3929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7" name="Forme libre : forme 556">
                  <a:extLst>
                    <a:ext uri="{FF2B5EF4-FFF2-40B4-BE49-F238E27FC236}">
                      <a16:creationId xmlns:a16="http://schemas.microsoft.com/office/drawing/2014/main" id="{EE6A8372-0F1E-4123-81A4-C81DEEA637C3}"/>
                    </a:ext>
                  </a:extLst>
                </p:cNvPr>
                <p:cNvSpPr/>
                <p:nvPr/>
              </p:nvSpPr>
              <p:spPr>
                <a:xfrm>
                  <a:off x="1939237" y="4088991"/>
                  <a:ext cx="283717" cy="1954228"/>
                </a:xfrm>
                <a:custGeom>
                  <a:avLst/>
                  <a:gdLst>
                    <a:gd name="connsiteX0" fmla="*/ 363 w 283717"/>
                    <a:gd name="connsiteY0" fmla="*/ 60 h 1954228"/>
                    <a:gd name="connsiteX1" fmla="*/ 284080 w 283717"/>
                    <a:gd name="connsiteY1" fmla="*/ 60 h 1954228"/>
                    <a:gd name="connsiteX2" fmla="*/ 284080 w 283717"/>
                    <a:gd name="connsiteY2" fmla="*/ 1954289 h 1954228"/>
                    <a:gd name="connsiteX3" fmla="*/ 363 w 283717"/>
                    <a:gd name="connsiteY3" fmla="*/ 1954289 h 1954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3717" h="1954228">
                      <a:moveTo>
                        <a:pt x="363" y="60"/>
                      </a:moveTo>
                      <a:lnTo>
                        <a:pt x="284080" y="60"/>
                      </a:lnTo>
                      <a:lnTo>
                        <a:pt x="284080" y="1954289"/>
                      </a:lnTo>
                      <a:lnTo>
                        <a:pt x="363" y="1954289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3929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8" name="Forme libre : forme 557">
                  <a:extLst>
                    <a:ext uri="{FF2B5EF4-FFF2-40B4-BE49-F238E27FC236}">
                      <a16:creationId xmlns:a16="http://schemas.microsoft.com/office/drawing/2014/main" id="{26B96625-34D6-46A0-BAD8-39BCCC0DA090}"/>
                    </a:ext>
                  </a:extLst>
                </p:cNvPr>
                <p:cNvSpPr/>
                <p:nvPr/>
              </p:nvSpPr>
              <p:spPr>
                <a:xfrm>
                  <a:off x="2512404" y="4535671"/>
                  <a:ext cx="283717" cy="1507547"/>
                </a:xfrm>
                <a:custGeom>
                  <a:avLst/>
                  <a:gdLst>
                    <a:gd name="connsiteX0" fmla="*/ 508 w 283717"/>
                    <a:gd name="connsiteY0" fmla="*/ 60 h 1507547"/>
                    <a:gd name="connsiteX1" fmla="*/ 284226 w 283717"/>
                    <a:gd name="connsiteY1" fmla="*/ 60 h 1507547"/>
                    <a:gd name="connsiteX2" fmla="*/ 284226 w 283717"/>
                    <a:gd name="connsiteY2" fmla="*/ 1507608 h 1507547"/>
                    <a:gd name="connsiteX3" fmla="*/ 508 w 283717"/>
                    <a:gd name="connsiteY3" fmla="*/ 1507608 h 15075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3717" h="1507547">
                      <a:moveTo>
                        <a:pt x="508" y="60"/>
                      </a:moveTo>
                      <a:lnTo>
                        <a:pt x="284226" y="60"/>
                      </a:lnTo>
                      <a:lnTo>
                        <a:pt x="284226" y="1507608"/>
                      </a:lnTo>
                      <a:lnTo>
                        <a:pt x="508" y="1507608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3929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59" name="Forme libre : forme 558">
                  <a:extLst>
                    <a:ext uri="{FF2B5EF4-FFF2-40B4-BE49-F238E27FC236}">
                      <a16:creationId xmlns:a16="http://schemas.microsoft.com/office/drawing/2014/main" id="{56E19EBD-74DE-49D5-A544-ED84464E3B30}"/>
                    </a:ext>
                  </a:extLst>
                </p:cNvPr>
                <p:cNvSpPr/>
                <p:nvPr/>
              </p:nvSpPr>
              <p:spPr>
                <a:xfrm>
                  <a:off x="3085571" y="4814847"/>
                  <a:ext cx="283717" cy="1228372"/>
                </a:xfrm>
                <a:custGeom>
                  <a:avLst/>
                  <a:gdLst>
                    <a:gd name="connsiteX0" fmla="*/ 654 w 283717"/>
                    <a:gd name="connsiteY0" fmla="*/ 60 h 1228372"/>
                    <a:gd name="connsiteX1" fmla="*/ 284372 w 283717"/>
                    <a:gd name="connsiteY1" fmla="*/ 60 h 1228372"/>
                    <a:gd name="connsiteX2" fmla="*/ 284372 w 283717"/>
                    <a:gd name="connsiteY2" fmla="*/ 1228432 h 1228372"/>
                    <a:gd name="connsiteX3" fmla="*/ 654 w 283717"/>
                    <a:gd name="connsiteY3" fmla="*/ 1228432 h 1228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3717" h="1228372">
                      <a:moveTo>
                        <a:pt x="654" y="60"/>
                      </a:moveTo>
                      <a:lnTo>
                        <a:pt x="284372" y="60"/>
                      </a:lnTo>
                      <a:lnTo>
                        <a:pt x="284372" y="1228432"/>
                      </a:lnTo>
                      <a:lnTo>
                        <a:pt x="654" y="1228432"/>
                      </a:lnTo>
                      <a:close/>
                    </a:path>
                  </a:pathLst>
                </a:custGeom>
                <a:solidFill>
                  <a:schemeClr val="accent2">
                    <a:alpha val="75000"/>
                  </a:schemeClr>
                </a:solidFill>
                <a:ln w="3929" cap="flat">
                  <a:solidFill>
                    <a:srgbClr val="1F77B4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  <p:grpSp>
            <p:nvGrpSpPr>
              <p:cNvPr id="560" name="Graphique 460">
                <a:extLst>
                  <a:ext uri="{FF2B5EF4-FFF2-40B4-BE49-F238E27FC236}">
                    <a16:creationId xmlns:a16="http://schemas.microsoft.com/office/drawing/2014/main" id="{C604DC65-F424-4EC4-B4B3-73962F77B29D}"/>
                  </a:ext>
                </a:extLst>
              </p:cNvPr>
              <p:cNvGrpSpPr/>
              <p:nvPr/>
            </p:nvGrpSpPr>
            <p:grpSpPr>
              <a:xfrm>
                <a:off x="1076623" y="4144826"/>
                <a:ext cx="2576383" cy="1898393"/>
                <a:chOff x="1076623" y="4144826"/>
                <a:chExt cx="2576383" cy="1898393"/>
              </a:xfrm>
              <a:solidFill>
                <a:srgbClr val="FF7F0E">
                  <a:alpha val="75000"/>
                </a:srgbClr>
              </a:solidFill>
            </p:grpSpPr>
            <p:sp>
              <p:nvSpPr>
                <p:cNvPr id="561" name="Forme libre : forme 560">
                  <a:extLst>
                    <a:ext uri="{FF2B5EF4-FFF2-40B4-BE49-F238E27FC236}">
                      <a16:creationId xmlns:a16="http://schemas.microsoft.com/office/drawing/2014/main" id="{70F6BD73-2199-44E0-B650-B259ED1E654B}"/>
                    </a:ext>
                  </a:extLst>
                </p:cNvPr>
                <p:cNvSpPr/>
                <p:nvPr/>
              </p:nvSpPr>
              <p:spPr>
                <a:xfrm>
                  <a:off x="1076623" y="5149858"/>
                  <a:ext cx="283717" cy="893361"/>
                </a:xfrm>
                <a:custGeom>
                  <a:avLst/>
                  <a:gdLst>
                    <a:gd name="connsiteX0" fmla="*/ 71 w 283717"/>
                    <a:gd name="connsiteY0" fmla="*/ 60 h 893361"/>
                    <a:gd name="connsiteX1" fmla="*/ 283789 w 283717"/>
                    <a:gd name="connsiteY1" fmla="*/ 60 h 893361"/>
                    <a:gd name="connsiteX2" fmla="*/ 283789 w 283717"/>
                    <a:gd name="connsiteY2" fmla="*/ 893422 h 893361"/>
                    <a:gd name="connsiteX3" fmla="*/ 71 w 283717"/>
                    <a:gd name="connsiteY3" fmla="*/ 893422 h 8933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3717" h="893361">
                      <a:moveTo>
                        <a:pt x="71" y="60"/>
                      </a:moveTo>
                      <a:lnTo>
                        <a:pt x="283789" y="60"/>
                      </a:lnTo>
                      <a:lnTo>
                        <a:pt x="283789" y="893422"/>
                      </a:lnTo>
                      <a:lnTo>
                        <a:pt x="71" y="893422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3929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2" name="Forme libre : forme 561">
                  <a:extLst>
                    <a:ext uri="{FF2B5EF4-FFF2-40B4-BE49-F238E27FC236}">
                      <a16:creationId xmlns:a16="http://schemas.microsoft.com/office/drawing/2014/main" id="{F6078EF0-9219-4679-99F6-F353FF58C471}"/>
                    </a:ext>
                  </a:extLst>
                </p:cNvPr>
                <p:cNvSpPr/>
                <p:nvPr/>
              </p:nvSpPr>
              <p:spPr>
                <a:xfrm>
                  <a:off x="1649791" y="4479836"/>
                  <a:ext cx="283717" cy="1563383"/>
                </a:xfrm>
                <a:custGeom>
                  <a:avLst/>
                  <a:gdLst>
                    <a:gd name="connsiteX0" fmla="*/ 217 w 283717"/>
                    <a:gd name="connsiteY0" fmla="*/ 60 h 1563383"/>
                    <a:gd name="connsiteX1" fmla="*/ 283934 w 283717"/>
                    <a:gd name="connsiteY1" fmla="*/ 60 h 1563383"/>
                    <a:gd name="connsiteX2" fmla="*/ 283934 w 283717"/>
                    <a:gd name="connsiteY2" fmla="*/ 1563443 h 1563383"/>
                    <a:gd name="connsiteX3" fmla="*/ 217 w 283717"/>
                    <a:gd name="connsiteY3" fmla="*/ 1563443 h 1563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3717" h="1563383">
                      <a:moveTo>
                        <a:pt x="217" y="60"/>
                      </a:moveTo>
                      <a:lnTo>
                        <a:pt x="283934" y="60"/>
                      </a:lnTo>
                      <a:lnTo>
                        <a:pt x="283934" y="1563443"/>
                      </a:lnTo>
                      <a:lnTo>
                        <a:pt x="217" y="1563443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3929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3" name="Forme libre : forme 562">
                  <a:extLst>
                    <a:ext uri="{FF2B5EF4-FFF2-40B4-BE49-F238E27FC236}">
                      <a16:creationId xmlns:a16="http://schemas.microsoft.com/office/drawing/2014/main" id="{50353794-96FC-4698-AA4B-151E0AC8388C}"/>
                    </a:ext>
                  </a:extLst>
                </p:cNvPr>
                <p:cNvSpPr/>
                <p:nvPr/>
              </p:nvSpPr>
              <p:spPr>
                <a:xfrm>
                  <a:off x="2222954" y="4256496"/>
                  <a:ext cx="283717" cy="1786723"/>
                </a:xfrm>
                <a:custGeom>
                  <a:avLst/>
                  <a:gdLst>
                    <a:gd name="connsiteX0" fmla="*/ 363 w 283717"/>
                    <a:gd name="connsiteY0" fmla="*/ 60 h 1786723"/>
                    <a:gd name="connsiteX1" fmla="*/ 284080 w 283717"/>
                    <a:gd name="connsiteY1" fmla="*/ 60 h 1786723"/>
                    <a:gd name="connsiteX2" fmla="*/ 284080 w 283717"/>
                    <a:gd name="connsiteY2" fmla="*/ 1786784 h 1786723"/>
                    <a:gd name="connsiteX3" fmla="*/ 363 w 283717"/>
                    <a:gd name="connsiteY3" fmla="*/ 1786784 h 17867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3717" h="1786723">
                      <a:moveTo>
                        <a:pt x="363" y="60"/>
                      </a:moveTo>
                      <a:lnTo>
                        <a:pt x="284080" y="60"/>
                      </a:lnTo>
                      <a:lnTo>
                        <a:pt x="284080" y="1786784"/>
                      </a:lnTo>
                      <a:lnTo>
                        <a:pt x="363" y="1786784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3929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4" name="Forme libre : forme 563">
                  <a:extLst>
                    <a:ext uri="{FF2B5EF4-FFF2-40B4-BE49-F238E27FC236}">
                      <a16:creationId xmlns:a16="http://schemas.microsoft.com/office/drawing/2014/main" id="{AA11B824-0699-488D-B55C-D8FD8D9AA30E}"/>
                    </a:ext>
                  </a:extLst>
                </p:cNvPr>
                <p:cNvSpPr/>
                <p:nvPr/>
              </p:nvSpPr>
              <p:spPr>
                <a:xfrm>
                  <a:off x="2796121" y="4144826"/>
                  <a:ext cx="283717" cy="1898393"/>
                </a:xfrm>
                <a:custGeom>
                  <a:avLst/>
                  <a:gdLst>
                    <a:gd name="connsiteX0" fmla="*/ 508 w 283717"/>
                    <a:gd name="connsiteY0" fmla="*/ 60 h 1898393"/>
                    <a:gd name="connsiteX1" fmla="*/ 284226 w 283717"/>
                    <a:gd name="connsiteY1" fmla="*/ 60 h 1898393"/>
                    <a:gd name="connsiteX2" fmla="*/ 284226 w 283717"/>
                    <a:gd name="connsiteY2" fmla="*/ 1898454 h 1898393"/>
                    <a:gd name="connsiteX3" fmla="*/ 508 w 283717"/>
                    <a:gd name="connsiteY3" fmla="*/ 1898454 h 1898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3717" h="1898393">
                      <a:moveTo>
                        <a:pt x="508" y="60"/>
                      </a:moveTo>
                      <a:lnTo>
                        <a:pt x="284226" y="60"/>
                      </a:lnTo>
                      <a:lnTo>
                        <a:pt x="284226" y="1898454"/>
                      </a:lnTo>
                      <a:lnTo>
                        <a:pt x="508" y="1898454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3929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5" name="Forme libre : forme 564">
                  <a:extLst>
                    <a:ext uri="{FF2B5EF4-FFF2-40B4-BE49-F238E27FC236}">
                      <a16:creationId xmlns:a16="http://schemas.microsoft.com/office/drawing/2014/main" id="{77D56A45-BE66-4376-B38A-AE58C5A4075C}"/>
                    </a:ext>
                  </a:extLst>
                </p:cNvPr>
                <p:cNvSpPr/>
                <p:nvPr/>
              </p:nvSpPr>
              <p:spPr>
                <a:xfrm>
                  <a:off x="3369288" y="4870682"/>
                  <a:ext cx="283717" cy="1172537"/>
                </a:xfrm>
                <a:custGeom>
                  <a:avLst/>
                  <a:gdLst>
                    <a:gd name="connsiteX0" fmla="*/ 654 w 283717"/>
                    <a:gd name="connsiteY0" fmla="*/ 60 h 1172537"/>
                    <a:gd name="connsiteX1" fmla="*/ 284372 w 283717"/>
                    <a:gd name="connsiteY1" fmla="*/ 60 h 1172537"/>
                    <a:gd name="connsiteX2" fmla="*/ 284372 w 283717"/>
                    <a:gd name="connsiteY2" fmla="*/ 1172597 h 1172537"/>
                    <a:gd name="connsiteX3" fmla="*/ 654 w 283717"/>
                    <a:gd name="connsiteY3" fmla="*/ 1172597 h 1172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3717" h="1172537">
                      <a:moveTo>
                        <a:pt x="654" y="60"/>
                      </a:moveTo>
                      <a:lnTo>
                        <a:pt x="284372" y="60"/>
                      </a:lnTo>
                      <a:lnTo>
                        <a:pt x="284372" y="1172597"/>
                      </a:lnTo>
                      <a:lnTo>
                        <a:pt x="654" y="1172597"/>
                      </a:lnTo>
                      <a:close/>
                    </a:path>
                  </a:pathLst>
                </a:custGeom>
                <a:solidFill>
                  <a:schemeClr val="accent3">
                    <a:alpha val="75000"/>
                  </a:schemeClr>
                </a:solidFill>
                <a:ln w="3929" cap="flat">
                  <a:solidFill>
                    <a:srgbClr val="FF7F0E">
                      <a:alpha val="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</p:grpSp>
        </p:grpSp>
        <p:grpSp>
          <p:nvGrpSpPr>
            <p:cNvPr id="566" name="Graphique 460">
              <a:extLst>
                <a:ext uri="{FF2B5EF4-FFF2-40B4-BE49-F238E27FC236}">
                  <a16:creationId xmlns:a16="http://schemas.microsoft.com/office/drawing/2014/main" id="{DD6A1FE0-97C7-47BD-A206-5498C5949C37}"/>
                </a:ext>
              </a:extLst>
            </p:cNvPr>
            <p:cNvGrpSpPr/>
            <p:nvPr/>
          </p:nvGrpSpPr>
          <p:grpSpPr>
            <a:xfrm>
              <a:off x="1032832" y="4169871"/>
              <a:ext cx="322859" cy="380265"/>
              <a:chOff x="1032832" y="4169871"/>
              <a:chExt cx="322859" cy="380265"/>
            </a:xfrm>
          </p:grpSpPr>
          <p:grpSp>
            <p:nvGrpSpPr>
              <p:cNvPr id="567" name="Graphique 460">
                <a:extLst>
                  <a:ext uri="{FF2B5EF4-FFF2-40B4-BE49-F238E27FC236}">
                    <a16:creationId xmlns:a16="http://schemas.microsoft.com/office/drawing/2014/main" id="{1F1C2B68-3B6E-4715-A138-322EF9E63021}"/>
                  </a:ext>
                </a:extLst>
              </p:cNvPr>
              <p:cNvGrpSpPr/>
              <p:nvPr/>
            </p:nvGrpSpPr>
            <p:grpSpPr>
              <a:xfrm>
                <a:off x="1032919" y="4169871"/>
                <a:ext cx="309844" cy="236171"/>
                <a:chOff x="1032919" y="4169871"/>
                <a:chExt cx="309844" cy="236171"/>
              </a:xfrm>
            </p:grpSpPr>
            <p:sp>
              <p:nvSpPr>
                <p:cNvPr id="568" name="Forme libre : forme 567">
                  <a:extLst>
                    <a:ext uri="{FF2B5EF4-FFF2-40B4-BE49-F238E27FC236}">
                      <a16:creationId xmlns:a16="http://schemas.microsoft.com/office/drawing/2014/main" id="{35CF60CD-D668-409D-B637-45EAAB4B6E58}"/>
                    </a:ext>
                  </a:extLst>
                </p:cNvPr>
                <p:cNvSpPr/>
                <p:nvPr/>
              </p:nvSpPr>
              <p:spPr>
                <a:xfrm>
                  <a:off x="1032919" y="4169871"/>
                  <a:ext cx="99709" cy="98802"/>
                </a:xfrm>
                <a:custGeom>
                  <a:avLst/>
                  <a:gdLst>
                    <a:gd name="connsiteX0" fmla="*/ 40041 w 39320"/>
                    <a:gd name="connsiteY0" fmla="*/ 19705 h 39320"/>
                    <a:gd name="connsiteX1" fmla="*/ 20380 w 39320"/>
                    <a:gd name="connsiteY1" fmla="*/ 39366 h 39320"/>
                    <a:gd name="connsiteX2" fmla="*/ 720 w 39320"/>
                    <a:gd name="connsiteY2" fmla="*/ 19705 h 39320"/>
                    <a:gd name="connsiteX3" fmla="*/ 20380 w 39320"/>
                    <a:gd name="connsiteY3" fmla="*/ 45 h 39320"/>
                    <a:gd name="connsiteX4" fmla="*/ 40041 w 39320"/>
                    <a:gd name="connsiteY4" fmla="*/ 19705 h 39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0" h="39320">
                      <a:moveTo>
                        <a:pt x="40041" y="19705"/>
                      </a:moveTo>
                      <a:cubicBezTo>
                        <a:pt x="40041" y="30563"/>
                        <a:pt x="31238" y="39366"/>
                        <a:pt x="20380" y="39366"/>
                      </a:cubicBezTo>
                      <a:cubicBezTo>
                        <a:pt x="9522" y="39366"/>
                        <a:pt x="720" y="30563"/>
                        <a:pt x="720" y="19705"/>
                      </a:cubicBezTo>
                      <a:cubicBezTo>
                        <a:pt x="720" y="8847"/>
                        <a:pt x="9522" y="45"/>
                        <a:pt x="20380" y="45"/>
                      </a:cubicBezTo>
                      <a:cubicBezTo>
                        <a:pt x="31238" y="45"/>
                        <a:pt x="40041" y="8847"/>
                        <a:pt x="40041" y="1970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7858" cap="flat">
                  <a:solidFill>
                    <a:schemeClr val="accent2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69" name="ZoneTexte 568">
                  <a:extLst>
                    <a:ext uri="{FF2B5EF4-FFF2-40B4-BE49-F238E27FC236}">
                      <a16:creationId xmlns:a16="http://schemas.microsoft.com/office/drawing/2014/main" id="{48984A3D-40FC-4ABA-95A8-1B7418C281F5}"/>
                    </a:ext>
                  </a:extLst>
                </p:cNvPr>
                <p:cNvSpPr txBox="1"/>
                <p:nvPr/>
              </p:nvSpPr>
              <p:spPr>
                <a:xfrm>
                  <a:off x="1095579" y="4190598"/>
                  <a:ext cx="247184" cy="215444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200" spc="0" baseline="5161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F</a:t>
                  </a:r>
                </a:p>
              </p:txBody>
            </p:sp>
          </p:grpSp>
          <p:grpSp>
            <p:nvGrpSpPr>
              <p:cNvPr id="570" name="Graphique 460">
                <a:extLst>
                  <a:ext uri="{FF2B5EF4-FFF2-40B4-BE49-F238E27FC236}">
                    <a16:creationId xmlns:a16="http://schemas.microsoft.com/office/drawing/2014/main" id="{AE4EB9CA-CD9E-4E8F-9703-2CA4243D80BB}"/>
                  </a:ext>
                </a:extLst>
              </p:cNvPr>
              <p:cNvGrpSpPr/>
              <p:nvPr/>
            </p:nvGrpSpPr>
            <p:grpSpPr>
              <a:xfrm>
                <a:off x="1032832" y="4318262"/>
                <a:ext cx="322859" cy="231874"/>
                <a:chOff x="1032832" y="4318262"/>
                <a:chExt cx="322859" cy="231874"/>
              </a:xfrm>
            </p:grpSpPr>
            <p:sp>
              <p:nvSpPr>
                <p:cNvPr id="571" name="Forme libre : forme 570">
                  <a:extLst>
                    <a:ext uri="{FF2B5EF4-FFF2-40B4-BE49-F238E27FC236}">
                      <a16:creationId xmlns:a16="http://schemas.microsoft.com/office/drawing/2014/main" id="{7B6BC48A-BA97-41F2-BA3F-49F9DDC90C2A}"/>
                    </a:ext>
                  </a:extLst>
                </p:cNvPr>
                <p:cNvSpPr/>
                <p:nvPr/>
              </p:nvSpPr>
              <p:spPr>
                <a:xfrm>
                  <a:off x="1032832" y="4318262"/>
                  <a:ext cx="100697" cy="94506"/>
                </a:xfrm>
                <a:custGeom>
                  <a:avLst/>
                  <a:gdLst>
                    <a:gd name="connsiteX0" fmla="*/ 40080 w 39320"/>
                    <a:gd name="connsiteY0" fmla="*/ 19705 h 39320"/>
                    <a:gd name="connsiteX1" fmla="*/ 20420 w 39320"/>
                    <a:gd name="connsiteY1" fmla="*/ 39366 h 39320"/>
                    <a:gd name="connsiteX2" fmla="*/ 759 w 39320"/>
                    <a:gd name="connsiteY2" fmla="*/ 19705 h 39320"/>
                    <a:gd name="connsiteX3" fmla="*/ 20420 w 39320"/>
                    <a:gd name="connsiteY3" fmla="*/ 45 h 39320"/>
                    <a:gd name="connsiteX4" fmla="*/ 40080 w 39320"/>
                    <a:gd name="connsiteY4" fmla="*/ 19705 h 39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20" h="39320">
                      <a:moveTo>
                        <a:pt x="40080" y="19705"/>
                      </a:moveTo>
                      <a:cubicBezTo>
                        <a:pt x="40080" y="30563"/>
                        <a:pt x="31278" y="39366"/>
                        <a:pt x="20420" y="39366"/>
                      </a:cubicBezTo>
                      <a:cubicBezTo>
                        <a:pt x="9562" y="39366"/>
                        <a:pt x="759" y="30563"/>
                        <a:pt x="759" y="19705"/>
                      </a:cubicBezTo>
                      <a:cubicBezTo>
                        <a:pt x="759" y="8847"/>
                        <a:pt x="9562" y="45"/>
                        <a:pt x="20420" y="45"/>
                      </a:cubicBezTo>
                      <a:cubicBezTo>
                        <a:pt x="31278" y="45"/>
                        <a:pt x="40080" y="8847"/>
                        <a:pt x="40080" y="1970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7858" cap="flat">
                  <a:solidFill>
                    <a:schemeClr val="accent3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572" name="ZoneTexte 571">
                  <a:extLst>
                    <a:ext uri="{FF2B5EF4-FFF2-40B4-BE49-F238E27FC236}">
                      <a16:creationId xmlns:a16="http://schemas.microsoft.com/office/drawing/2014/main" id="{21C11778-16D3-4380-84FB-17BA83EDFE0A}"/>
                    </a:ext>
                  </a:extLst>
                </p:cNvPr>
                <p:cNvSpPr txBox="1"/>
                <p:nvPr/>
              </p:nvSpPr>
              <p:spPr>
                <a:xfrm>
                  <a:off x="1097287" y="4334692"/>
                  <a:ext cx="258404" cy="215444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200" spc="0" baseline="51613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H</a:t>
                  </a:r>
                </a:p>
              </p:txBody>
            </p:sp>
          </p:grpSp>
        </p:grpSp>
      </p:grpSp>
      <p:sp>
        <p:nvSpPr>
          <p:cNvPr id="467" name="ZoneTexte 466">
            <a:extLst>
              <a:ext uri="{FF2B5EF4-FFF2-40B4-BE49-F238E27FC236}">
                <a16:creationId xmlns:a16="http://schemas.microsoft.com/office/drawing/2014/main" id="{F80701BF-0935-4366-B941-C6C51E17A0C2}"/>
              </a:ext>
            </a:extLst>
          </p:cNvPr>
          <p:cNvSpPr txBox="1"/>
          <p:nvPr/>
        </p:nvSpPr>
        <p:spPr>
          <a:xfrm>
            <a:off x="3228617" y="2111088"/>
            <a:ext cx="1786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Répartition des effectifs</a:t>
            </a:r>
          </a:p>
          <a:p>
            <a:pPr algn="l"/>
            <a:r>
              <a:rPr lang="fr-FR" sz="1200" spc="0" baseline="0">
                <a:solidFill>
                  <a:srgbClr val="000000"/>
                </a:solidFill>
                <a:latin typeface="Arial"/>
                <a:cs typeface="Arial"/>
                <a:sym typeface="Arial"/>
                <a:rtl val="0"/>
              </a:rPr>
              <a:t> selon l'âge</a:t>
            </a:r>
          </a:p>
        </p:txBody>
      </p:sp>
      <p:sp>
        <p:nvSpPr>
          <p:cNvPr id="616" name="Titre 1">
            <a:extLst>
              <a:ext uri="{FF2B5EF4-FFF2-40B4-BE49-F238E27FC236}">
                <a16:creationId xmlns:a16="http://schemas.microsoft.com/office/drawing/2014/main" id="{224FDC1E-4C89-4079-9E1A-DE858DC73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240" y="619336"/>
            <a:ext cx="2279886" cy="674042"/>
          </a:xfrm>
        </p:spPr>
        <p:txBody>
          <a:bodyPr>
            <a:normAutofit/>
          </a:bodyPr>
          <a:lstStyle/>
          <a:p>
            <a:r>
              <a:rPr lang="fr-FR" sz="3000"/>
              <a:t>Embauche</a:t>
            </a:r>
          </a:p>
        </p:txBody>
      </p:sp>
      <p:grpSp>
        <p:nvGrpSpPr>
          <p:cNvPr id="688" name="Graphique 684">
            <a:extLst>
              <a:ext uri="{FF2B5EF4-FFF2-40B4-BE49-F238E27FC236}">
                <a16:creationId xmlns:a16="http://schemas.microsoft.com/office/drawing/2014/main" id="{3853DFA3-9299-4822-81ED-B819B4F7A2DA}"/>
              </a:ext>
            </a:extLst>
          </p:cNvPr>
          <p:cNvGrpSpPr/>
          <p:nvPr/>
        </p:nvGrpSpPr>
        <p:grpSpPr>
          <a:xfrm>
            <a:off x="2844709" y="2601486"/>
            <a:ext cx="3191217" cy="2554129"/>
            <a:chOff x="8264001" y="1568562"/>
            <a:chExt cx="3293476" cy="2453472"/>
          </a:xfrm>
        </p:grpSpPr>
        <p:grpSp>
          <p:nvGrpSpPr>
            <p:cNvPr id="689" name="Graphique 684">
              <a:extLst>
                <a:ext uri="{FF2B5EF4-FFF2-40B4-BE49-F238E27FC236}">
                  <a16:creationId xmlns:a16="http://schemas.microsoft.com/office/drawing/2014/main" id="{38FC80DD-E373-4122-BA5B-9F2667588FEB}"/>
                </a:ext>
              </a:extLst>
            </p:cNvPr>
            <p:cNvGrpSpPr/>
            <p:nvPr/>
          </p:nvGrpSpPr>
          <p:grpSpPr>
            <a:xfrm>
              <a:off x="8660211" y="1568562"/>
              <a:ext cx="2897266" cy="2453472"/>
              <a:chOff x="8660211" y="1568562"/>
              <a:chExt cx="2897266" cy="2453472"/>
            </a:xfrm>
          </p:grpSpPr>
          <p:grpSp>
            <p:nvGrpSpPr>
              <p:cNvPr id="690" name="Graphique 684">
                <a:extLst>
                  <a:ext uri="{FF2B5EF4-FFF2-40B4-BE49-F238E27FC236}">
                    <a16:creationId xmlns:a16="http://schemas.microsoft.com/office/drawing/2014/main" id="{EA5FBEF0-2C8E-4A6B-98E8-EB04CAEAA5B0}"/>
                  </a:ext>
                </a:extLst>
              </p:cNvPr>
              <p:cNvGrpSpPr/>
              <p:nvPr/>
            </p:nvGrpSpPr>
            <p:grpSpPr>
              <a:xfrm>
                <a:off x="8682854" y="1568562"/>
                <a:ext cx="554545" cy="2345214"/>
                <a:chOff x="8682854" y="1568562"/>
                <a:chExt cx="554545" cy="2345214"/>
              </a:xfrm>
              <a:solidFill>
                <a:srgbClr val="000000"/>
              </a:solidFill>
            </p:grpSpPr>
            <p:sp>
              <p:nvSpPr>
                <p:cNvPr id="691" name="Forme libre : forme 690">
                  <a:extLst>
                    <a:ext uri="{FF2B5EF4-FFF2-40B4-BE49-F238E27FC236}">
                      <a16:creationId xmlns:a16="http://schemas.microsoft.com/office/drawing/2014/main" id="{6C6D2B9C-01C1-41BC-A13B-8F6F598610FD}"/>
                    </a:ext>
                  </a:extLst>
                </p:cNvPr>
                <p:cNvSpPr/>
                <p:nvPr/>
              </p:nvSpPr>
              <p:spPr>
                <a:xfrm>
                  <a:off x="8951823" y="1568562"/>
                  <a:ext cx="3961" cy="1968829"/>
                </a:xfrm>
                <a:custGeom>
                  <a:avLst/>
                  <a:gdLst>
                    <a:gd name="connsiteX0" fmla="*/ 143 w 3961"/>
                    <a:gd name="connsiteY0" fmla="*/ 1969387 h 1968829"/>
                    <a:gd name="connsiteX1" fmla="*/ 143 w 3961"/>
                    <a:gd name="connsiteY1" fmla="*/ 557 h 1968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961" h="1968829">
                      <a:moveTo>
                        <a:pt x="143" y="1969387"/>
                      </a:moveTo>
                      <a:lnTo>
                        <a:pt x="143" y="557"/>
                      </a:lnTo>
                    </a:path>
                  </a:pathLst>
                </a:custGeom>
                <a:ln w="395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92" name="ZoneTexte 691">
                  <a:extLst>
                    <a:ext uri="{FF2B5EF4-FFF2-40B4-BE49-F238E27FC236}">
                      <a16:creationId xmlns:a16="http://schemas.microsoft.com/office/drawing/2014/main" id="{23956EC4-BB2A-4464-8723-31FDB1AFF5C5}"/>
                    </a:ext>
                  </a:extLst>
                </p:cNvPr>
                <p:cNvSpPr txBox="1"/>
                <p:nvPr/>
              </p:nvSpPr>
              <p:spPr>
                <a:xfrm>
                  <a:off x="8682854" y="3692041"/>
                  <a:ext cx="554545" cy="221735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11390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[31,39]</a:t>
                  </a:r>
                </a:p>
              </p:txBody>
            </p:sp>
          </p:grpSp>
          <p:grpSp>
            <p:nvGrpSpPr>
              <p:cNvPr id="693" name="Graphique 684">
                <a:extLst>
                  <a:ext uri="{FF2B5EF4-FFF2-40B4-BE49-F238E27FC236}">
                    <a16:creationId xmlns:a16="http://schemas.microsoft.com/office/drawing/2014/main" id="{A236076F-D815-49BC-8422-BDDCA4F97EA9}"/>
                  </a:ext>
                </a:extLst>
              </p:cNvPr>
              <p:cNvGrpSpPr/>
              <p:nvPr/>
            </p:nvGrpSpPr>
            <p:grpSpPr>
              <a:xfrm>
                <a:off x="9256830" y="1568562"/>
                <a:ext cx="561163" cy="2345214"/>
                <a:chOff x="9256830" y="1568562"/>
                <a:chExt cx="561163" cy="2345214"/>
              </a:xfrm>
              <a:solidFill>
                <a:srgbClr val="000000"/>
              </a:solidFill>
            </p:grpSpPr>
            <p:sp>
              <p:nvSpPr>
                <p:cNvPr id="694" name="Forme libre : forme 693">
                  <a:extLst>
                    <a:ext uri="{FF2B5EF4-FFF2-40B4-BE49-F238E27FC236}">
                      <a16:creationId xmlns:a16="http://schemas.microsoft.com/office/drawing/2014/main" id="{7BC94CB7-7DE7-4C5C-9DB5-C09D8E9C1080}"/>
                    </a:ext>
                  </a:extLst>
                </p:cNvPr>
                <p:cNvSpPr/>
                <p:nvPr/>
              </p:nvSpPr>
              <p:spPr>
                <a:xfrm>
                  <a:off x="9529273" y="1568562"/>
                  <a:ext cx="3961" cy="1968829"/>
                </a:xfrm>
                <a:custGeom>
                  <a:avLst/>
                  <a:gdLst>
                    <a:gd name="connsiteX0" fmla="*/ 289 w 3961"/>
                    <a:gd name="connsiteY0" fmla="*/ 1969387 h 1968829"/>
                    <a:gd name="connsiteX1" fmla="*/ 289 w 3961"/>
                    <a:gd name="connsiteY1" fmla="*/ 557 h 1968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961" h="1968829">
                      <a:moveTo>
                        <a:pt x="289" y="1969387"/>
                      </a:moveTo>
                      <a:lnTo>
                        <a:pt x="289" y="557"/>
                      </a:lnTo>
                    </a:path>
                  </a:pathLst>
                </a:custGeom>
                <a:ln w="395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95" name="ZoneTexte 694">
                  <a:extLst>
                    <a:ext uri="{FF2B5EF4-FFF2-40B4-BE49-F238E27FC236}">
                      <a16:creationId xmlns:a16="http://schemas.microsoft.com/office/drawing/2014/main" id="{556540CA-9C82-4901-8FAA-D8C67EC11268}"/>
                    </a:ext>
                  </a:extLst>
                </p:cNvPr>
                <p:cNvSpPr txBox="1"/>
                <p:nvPr/>
              </p:nvSpPr>
              <p:spPr>
                <a:xfrm>
                  <a:off x="9256830" y="3692041"/>
                  <a:ext cx="561163" cy="221735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11390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(39,46]</a:t>
                  </a:r>
                </a:p>
              </p:txBody>
            </p:sp>
          </p:grpSp>
          <p:grpSp>
            <p:nvGrpSpPr>
              <p:cNvPr id="696" name="Graphique 684">
                <a:extLst>
                  <a:ext uri="{FF2B5EF4-FFF2-40B4-BE49-F238E27FC236}">
                    <a16:creationId xmlns:a16="http://schemas.microsoft.com/office/drawing/2014/main" id="{6FADEA6C-C84E-4E92-AEC7-80FAD48FEE86}"/>
                  </a:ext>
                </a:extLst>
              </p:cNvPr>
              <p:cNvGrpSpPr/>
              <p:nvPr/>
            </p:nvGrpSpPr>
            <p:grpSpPr>
              <a:xfrm>
                <a:off x="9826136" y="1568562"/>
                <a:ext cx="561163" cy="2341341"/>
                <a:chOff x="9826136" y="1568562"/>
                <a:chExt cx="561163" cy="2341341"/>
              </a:xfrm>
              <a:solidFill>
                <a:srgbClr val="000000"/>
              </a:solidFill>
            </p:grpSpPr>
            <p:sp>
              <p:nvSpPr>
                <p:cNvPr id="697" name="Forme libre : forme 696">
                  <a:extLst>
                    <a:ext uri="{FF2B5EF4-FFF2-40B4-BE49-F238E27FC236}">
                      <a16:creationId xmlns:a16="http://schemas.microsoft.com/office/drawing/2014/main" id="{C087900F-1BE9-4339-AD7C-EEAE1E8F862B}"/>
                    </a:ext>
                  </a:extLst>
                </p:cNvPr>
                <p:cNvSpPr/>
                <p:nvPr/>
              </p:nvSpPr>
              <p:spPr>
                <a:xfrm>
                  <a:off x="10106719" y="1568562"/>
                  <a:ext cx="3961" cy="1968829"/>
                </a:xfrm>
                <a:custGeom>
                  <a:avLst/>
                  <a:gdLst>
                    <a:gd name="connsiteX0" fmla="*/ 435 w 3961"/>
                    <a:gd name="connsiteY0" fmla="*/ 1969387 h 1968829"/>
                    <a:gd name="connsiteX1" fmla="*/ 435 w 3961"/>
                    <a:gd name="connsiteY1" fmla="*/ 557 h 1968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961" h="1968829">
                      <a:moveTo>
                        <a:pt x="435" y="1969387"/>
                      </a:moveTo>
                      <a:lnTo>
                        <a:pt x="435" y="557"/>
                      </a:lnTo>
                    </a:path>
                  </a:pathLst>
                </a:custGeom>
                <a:ln w="395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698" name="ZoneTexte 697">
                  <a:extLst>
                    <a:ext uri="{FF2B5EF4-FFF2-40B4-BE49-F238E27FC236}">
                      <a16:creationId xmlns:a16="http://schemas.microsoft.com/office/drawing/2014/main" id="{3210B662-761D-4626-9FAD-24AE18C0073E}"/>
                    </a:ext>
                  </a:extLst>
                </p:cNvPr>
                <p:cNvSpPr txBox="1"/>
                <p:nvPr/>
              </p:nvSpPr>
              <p:spPr>
                <a:xfrm>
                  <a:off x="9826136" y="3688168"/>
                  <a:ext cx="561163" cy="221735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11390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(46,53]</a:t>
                  </a:r>
                </a:p>
              </p:txBody>
            </p:sp>
          </p:grpSp>
          <p:grpSp>
            <p:nvGrpSpPr>
              <p:cNvPr id="699" name="Graphique 684">
                <a:extLst>
                  <a:ext uri="{FF2B5EF4-FFF2-40B4-BE49-F238E27FC236}">
                    <a16:creationId xmlns:a16="http://schemas.microsoft.com/office/drawing/2014/main" id="{AE6CC712-58B0-48DE-8B61-4FB96C52DFF0}"/>
                  </a:ext>
                </a:extLst>
              </p:cNvPr>
              <p:cNvGrpSpPr/>
              <p:nvPr/>
            </p:nvGrpSpPr>
            <p:grpSpPr>
              <a:xfrm>
                <a:off x="10418407" y="1568562"/>
                <a:ext cx="561163" cy="2334529"/>
                <a:chOff x="10418407" y="1568562"/>
                <a:chExt cx="561163" cy="2334529"/>
              </a:xfrm>
              <a:solidFill>
                <a:srgbClr val="000000"/>
              </a:solidFill>
            </p:grpSpPr>
            <p:sp>
              <p:nvSpPr>
                <p:cNvPr id="700" name="Forme libre : forme 699">
                  <a:extLst>
                    <a:ext uri="{FF2B5EF4-FFF2-40B4-BE49-F238E27FC236}">
                      <a16:creationId xmlns:a16="http://schemas.microsoft.com/office/drawing/2014/main" id="{3923A7DB-BB1A-4099-A42D-56FCF8A9C155}"/>
                    </a:ext>
                  </a:extLst>
                </p:cNvPr>
                <p:cNvSpPr/>
                <p:nvPr/>
              </p:nvSpPr>
              <p:spPr>
                <a:xfrm>
                  <a:off x="10684168" y="1568562"/>
                  <a:ext cx="3961" cy="1968829"/>
                </a:xfrm>
                <a:custGeom>
                  <a:avLst/>
                  <a:gdLst>
                    <a:gd name="connsiteX0" fmla="*/ 581 w 3961"/>
                    <a:gd name="connsiteY0" fmla="*/ 1969387 h 1968829"/>
                    <a:gd name="connsiteX1" fmla="*/ 581 w 3961"/>
                    <a:gd name="connsiteY1" fmla="*/ 557 h 1968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961" h="1968829">
                      <a:moveTo>
                        <a:pt x="581" y="1969387"/>
                      </a:moveTo>
                      <a:lnTo>
                        <a:pt x="581" y="557"/>
                      </a:lnTo>
                    </a:path>
                  </a:pathLst>
                </a:custGeom>
                <a:ln w="395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01" name="ZoneTexte 700">
                  <a:extLst>
                    <a:ext uri="{FF2B5EF4-FFF2-40B4-BE49-F238E27FC236}">
                      <a16:creationId xmlns:a16="http://schemas.microsoft.com/office/drawing/2014/main" id="{9F33348D-7D04-4302-A1AA-46E6953C024A}"/>
                    </a:ext>
                  </a:extLst>
                </p:cNvPr>
                <p:cNvSpPr txBox="1"/>
                <p:nvPr/>
              </p:nvSpPr>
              <p:spPr>
                <a:xfrm>
                  <a:off x="10418407" y="3681356"/>
                  <a:ext cx="561163" cy="221735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11390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(53,60]</a:t>
                  </a:r>
                </a:p>
              </p:txBody>
            </p:sp>
          </p:grpSp>
          <p:grpSp>
            <p:nvGrpSpPr>
              <p:cNvPr id="702" name="Graphique 684">
                <a:extLst>
                  <a:ext uri="{FF2B5EF4-FFF2-40B4-BE49-F238E27FC236}">
                    <a16:creationId xmlns:a16="http://schemas.microsoft.com/office/drawing/2014/main" id="{31D557DC-C6B7-4394-BF36-C955F1829A56}"/>
                  </a:ext>
                </a:extLst>
              </p:cNvPr>
              <p:cNvGrpSpPr/>
              <p:nvPr/>
            </p:nvGrpSpPr>
            <p:grpSpPr>
              <a:xfrm>
                <a:off x="10997968" y="1568562"/>
                <a:ext cx="559509" cy="2334529"/>
                <a:chOff x="10997968" y="1568562"/>
                <a:chExt cx="559509" cy="2334529"/>
              </a:xfrm>
              <a:solidFill>
                <a:srgbClr val="000000"/>
              </a:solidFill>
            </p:grpSpPr>
            <p:sp>
              <p:nvSpPr>
                <p:cNvPr id="703" name="Forme libre : forme 702">
                  <a:extLst>
                    <a:ext uri="{FF2B5EF4-FFF2-40B4-BE49-F238E27FC236}">
                      <a16:creationId xmlns:a16="http://schemas.microsoft.com/office/drawing/2014/main" id="{38EC7454-C241-474E-B30D-F847B27C7018}"/>
                    </a:ext>
                  </a:extLst>
                </p:cNvPr>
                <p:cNvSpPr/>
                <p:nvPr/>
              </p:nvSpPr>
              <p:spPr>
                <a:xfrm>
                  <a:off x="11261617" y="1568562"/>
                  <a:ext cx="3961" cy="1968829"/>
                </a:xfrm>
                <a:custGeom>
                  <a:avLst/>
                  <a:gdLst>
                    <a:gd name="connsiteX0" fmla="*/ 726 w 3961"/>
                    <a:gd name="connsiteY0" fmla="*/ 1969387 h 1968829"/>
                    <a:gd name="connsiteX1" fmla="*/ 726 w 3961"/>
                    <a:gd name="connsiteY1" fmla="*/ 557 h 1968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961" h="1968829">
                      <a:moveTo>
                        <a:pt x="726" y="1969387"/>
                      </a:moveTo>
                      <a:lnTo>
                        <a:pt x="726" y="557"/>
                      </a:lnTo>
                    </a:path>
                  </a:pathLst>
                </a:custGeom>
                <a:ln w="395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04" name="ZoneTexte 703">
                  <a:extLst>
                    <a:ext uri="{FF2B5EF4-FFF2-40B4-BE49-F238E27FC236}">
                      <a16:creationId xmlns:a16="http://schemas.microsoft.com/office/drawing/2014/main" id="{5F27EC3C-ECDE-4E83-9392-4D95D5ED4FA6}"/>
                    </a:ext>
                  </a:extLst>
                </p:cNvPr>
                <p:cNvSpPr txBox="1"/>
                <p:nvPr/>
              </p:nvSpPr>
              <p:spPr>
                <a:xfrm>
                  <a:off x="10997968" y="3681356"/>
                  <a:ext cx="559509" cy="221735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00" spc="0" baseline="11390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(</a:t>
                  </a:r>
                  <a:r>
                    <a:rPr lang="fr-FR" sz="1350" spc="0" baseline="113904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60,67]</a:t>
                  </a:r>
                </a:p>
              </p:txBody>
            </p:sp>
          </p:grpSp>
          <p:sp>
            <p:nvSpPr>
              <p:cNvPr id="705" name="Forme libre : forme 704">
                <a:extLst>
                  <a:ext uri="{FF2B5EF4-FFF2-40B4-BE49-F238E27FC236}">
                    <a16:creationId xmlns:a16="http://schemas.microsoft.com/office/drawing/2014/main" id="{DA3C402E-3669-4EF4-830B-72398D277165}"/>
                  </a:ext>
                </a:extLst>
              </p:cNvPr>
              <p:cNvSpPr/>
              <p:nvPr/>
            </p:nvSpPr>
            <p:spPr>
              <a:xfrm>
                <a:off x="8660211" y="3537392"/>
                <a:ext cx="2893018" cy="3961"/>
              </a:xfrm>
              <a:custGeom>
                <a:avLst/>
                <a:gdLst>
                  <a:gd name="connsiteX0" fmla="*/ 70 w 2893018"/>
                  <a:gd name="connsiteY0" fmla="*/ 557 h 3961"/>
                  <a:gd name="connsiteX1" fmla="*/ 70 w 2893018"/>
                  <a:gd name="connsiteY1" fmla="*/ 557 h 3961"/>
                  <a:gd name="connsiteX2" fmla="*/ 2893088 w 2893018"/>
                  <a:gd name="connsiteY2" fmla="*/ 557 h 3961"/>
                  <a:gd name="connsiteX3" fmla="*/ 2893088 w 2893018"/>
                  <a:gd name="connsiteY3" fmla="*/ 557 h 3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93018" h="3961">
                    <a:moveTo>
                      <a:pt x="70" y="557"/>
                    </a:moveTo>
                    <a:lnTo>
                      <a:pt x="70" y="557"/>
                    </a:lnTo>
                    <a:lnTo>
                      <a:pt x="2893088" y="557"/>
                    </a:lnTo>
                    <a:lnTo>
                      <a:pt x="2893088" y="557"/>
                    </a:lnTo>
                  </a:path>
                </a:pathLst>
              </a:custGeom>
              <a:noFill/>
              <a:ln w="3953" cap="flat">
                <a:solidFill>
                  <a:srgbClr val="000000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06" name="ZoneTexte 705">
                <a:extLst>
                  <a:ext uri="{FF2B5EF4-FFF2-40B4-BE49-F238E27FC236}">
                    <a16:creationId xmlns:a16="http://schemas.microsoft.com/office/drawing/2014/main" id="{40A73B37-EFD6-4C23-88BC-46A16505A65A}"/>
                  </a:ext>
                </a:extLst>
              </p:cNvPr>
              <p:cNvSpPr txBox="1"/>
              <p:nvPr/>
            </p:nvSpPr>
            <p:spPr>
              <a:xfrm>
                <a:off x="9881670" y="3755951"/>
                <a:ext cx="453629" cy="2660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âge</a:t>
                </a:r>
              </a:p>
            </p:txBody>
          </p:sp>
        </p:grpSp>
        <p:grpSp>
          <p:nvGrpSpPr>
            <p:cNvPr id="708" name="Graphique 684">
              <a:extLst>
                <a:ext uri="{FF2B5EF4-FFF2-40B4-BE49-F238E27FC236}">
                  <a16:creationId xmlns:a16="http://schemas.microsoft.com/office/drawing/2014/main" id="{C6306A10-FF5C-478B-A50B-02422D58763B}"/>
                </a:ext>
              </a:extLst>
            </p:cNvPr>
            <p:cNvGrpSpPr/>
            <p:nvPr/>
          </p:nvGrpSpPr>
          <p:grpSpPr>
            <a:xfrm>
              <a:off x="8264001" y="1568562"/>
              <a:ext cx="3289228" cy="2104177"/>
              <a:chOff x="8264001" y="1568562"/>
              <a:chExt cx="3289228" cy="2104176"/>
            </a:xfrm>
          </p:grpSpPr>
          <p:grpSp>
            <p:nvGrpSpPr>
              <p:cNvPr id="709" name="Graphique 684">
                <a:extLst>
                  <a:ext uri="{FF2B5EF4-FFF2-40B4-BE49-F238E27FC236}">
                    <a16:creationId xmlns:a16="http://schemas.microsoft.com/office/drawing/2014/main" id="{124EFBA7-DC15-4A4C-91D9-EB7730183D0F}"/>
                  </a:ext>
                </a:extLst>
              </p:cNvPr>
              <p:cNvGrpSpPr/>
              <p:nvPr/>
            </p:nvGrpSpPr>
            <p:grpSpPr>
              <a:xfrm>
                <a:off x="8460657" y="3451003"/>
                <a:ext cx="3092572" cy="221735"/>
                <a:chOff x="8460657" y="3451003"/>
                <a:chExt cx="3092572" cy="221735"/>
              </a:xfrm>
              <a:solidFill>
                <a:srgbClr val="000000">
                  <a:alpha val="0"/>
                </a:srgbClr>
              </a:solidFill>
            </p:grpSpPr>
            <p:sp>
              <p:nvSpPr>
                <p:cNvPr id="710" name="Forme libre : forme 709">
                  <a:extLst>
                    <a:ext uri="{FF2B5EF4-FFF2-40B4-BE49-F238E27FC236}">
                      <a16:creationId xmlns:a16="http://schemas.microsoft.com/office/drawing/2014/main" id="{AFE63B63-2927-4550-9A0B-92EF7279CB52}"/>
                    </a:ext>
                  </a:extLst>
                </p:cNvPr>
                <p:cNvSpPr/>
                <p:nvPr/>
              </p:nvSpPr>
              <p:spPr>
                <a:xfrm>
                  <a:off x="8660211" y="3537392"/>
                  <a:ext cx="2893018" cy="3961"/>
                </a:xfrm>
                <a:custGeom>
                  <a:avLst/>
                  <a:gdLst>
                    <a:gd name="connsiteX0" fmla="*/ 70 w 2893018"/>
                    <a:gd name="connsiteY0" fmla="*/ 557 h 3961"/>
                    <a:gd name="connsiteX1" fmla="*/ 2893088 w 2893018"/>
                    <a:gd name="connsiteY1" fmla="*/ 557 h 3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93018" h="3961">
                      <a:moveTo>
                        <a:pt x="70" y="557"/>
                      </a:moveTo>
                      <a:lnTo>
                        <a:pt x="2893088" y="557"/>
                      </a:lnTo>
                    </a:path>
                  </a:pathLst>
                </a:custGeom>
                <a:ln w="3953" cap="flat">
                  <a:solidFill>
                    <a:srgbClr val="E5E5E5">
                      <a:alpha val="75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11" name="ZoneTexte 710">
                  <a:extLst>
                    <a:ext uri="{FF2B5EF4-FFF2-40B4-BE49-F238E27FC236}">
                      <a16:creationId xmlns:a16="http://schemas.microsoft.com/office/drawing/2014/main" id="{4BE519FF-C982-4C17-9757-74132772497B}"/>
                    </a:ext>
                  </a:extLst>
                </p:cNvPr>
                <p:cNvSpPr txBox="1"/>
                <p:nvPr/>
              </p:nvSpPr>
              <p:spPr>
                <a:xfrm>
                  <a:off x="8460657" y="3451003"/>
                  <a:ext cx="256758" cy="221735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51337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0</a:t>
                  </a:r>
                </a:p>
              </p:txBody>
            </p:sp>
          </p:grpSp>
          <p:grpSp>
            <p:nvGrpSpPr>
              <p:cNvPr id="712" name="Graphique 684">
                <a:extLst>
                  <a:ext uri="{FF2B5EF4-FFF2-40B4-BE49-F238E27FC236}">
                    <a16:creationId xmlns:a16="http://schemas.microsoft.com/office/drawing/2014/main" id="{7A71EEDF-FFC8-4E58-A5B6-092D1FE58E37}"/>
                  </a:ext>
                </a:extLst>
              </p:cNvPr>
              <p:cNvGrpSpPr/>
              <p:nvPr/>
            </p:nvGrpSpPr>
            <p:grpSpPr>
              <a:xfrm>
                <a:off x="8401854" y="2869420"/>
                <a:ext cx="3151375" cy="221736"/>
                <a:chOff x="8401854" y="2869420"/>
                <a:chExt cx="3151375" cy="221736"/>
              </a:xfrm>
              <a:solidFill>
                <a:srgbClr val="000000"/>
              </a:solidFill>
            </p:grpSpPr>
            <p:sp>
              <p:nvSpPr>
                <p:cNvPr id="713" name="Forme libre : forme 712">
                  <a:extLst>
                    <a:ext uri="{FF2B5EF4-FFF2-40B4-BE49-F238E27FC236}">
                      <a16:creationId xmlns:a16="http://schemas.microsoft.com/office/drawing/2014/main" id="{BE4F712C-1D89-407A-A1AD-B494D56DE647}"/>
                    </a:ext>
                  </a:extLst>
                </p:cNvPr>
                <p:cNvSpPr/>
                <p:nvPr/>
              </p:nvSpPr>
              <p:spPr>
                <a:xfrm>
                  <a:off x="8660211" y="2949682"/>
                  <a:ext cx="2893018" cy="3961"/>
                </a:xfrm>
                <a:custGeom>
                  <a:avLst/>
                  <a:gdLst>
                    <a:gd name="connsiteX0" fmla="*/ 70 w 2893018"/>
                    <a:gd name="connsiteY0" fmla="*/ 409 h 3961"/>
                    <a:gd name="connsiteX1" fmla="*/ 2893088 w 2893018"/>
                    <a:gd name="connsiteY1" fmla="*/ 409 h 3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93018" h="3961">
                      <a:moveTo>
                        <a:pt x="70" y="409"/>
                      </a:moveTo>
                      <a:lnTo>
                        <a:pt x="2893088" y="409"/>
                      </a:lnTo>
                    </a:path>
                  </a:pathLst>
                </a:custGeom>
                <a:ln w="3953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14" name="ZoneTexte 713">
                  <a:extLst>
                    <a:ext uri="{FF2B5EF4-FFF2-40B4-BE49-F238E27FC236}">
                      <a16:creationId xmlns:a16="http://schemas.microsoft.com/office/drawing/2014/main" id="{72F9927A-E46F-4366-BAAA-7C7777100255}"/>
                    </a:ext>
                  </a:extLst>
                </p:cNvPr>
                <p:cNvSpPr txBox="1"/>
                <p:nvPr/>
              </p:nvSpPr>
              <p:spPr>
                <a:xfrm>
                  <a:off x="8401854" y="2869420"/>
                  <a:ext cx="322933" cy="221736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51337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20</a:t>
                  </a:r>
                </a:p>
              </p:txBody>
            </p:sp>
          </p:grpSp>
          <p:grpSp>
            <p:nvGrpSpPr>
              <p:cNvPr id="715" name="Graphique 684">
                <a:extLst>
                  <a:ext uri="{FF2B5EF4-FFF2-40B4-BE49-F238E27FC236}">
                    <a16:creationId xmlns:a16="http://schemas.microsoft.com/office/drawing/2014/main" id="{54092257-6334-4632-993B-BD9A88F31FC3}"/>
                  </a:ext>
                </a:extLst>
              </p:cNvPr>
              <p:cNvGrpSpPr/>
              <p:nvPr/>
            </p:nvGrpSpPr>
            <p:grpSpPr>
              <a:xfrm>
                <a:off x="8420806" y="2264453"/>
                <a:ext cx="3132423" cy="221735"/>
                <a:chOff x="8420806" y="2264453"/>
                <a:chExt cx="3132423" cy="221735"/>
              </a:xfrm>
              <a:solidFill>
                <a:srgbClr val="000000"/>
              </a:solidFill>
            </p:grpSpPr>
            <p:sp>
              <p:nvSpPr>
                <p:cNvPr id="716" name="Forme libre : forme 715">
                  <a:extLst>
                    <a:ext uri="{FF2B5EF4-FFF2-40B4-BE49-F238E27FC236}">
                      <a16:creationId xmlns:a16="http://schemas.microsoft.com/office/drawing/2014/main" id="{ACBCA711-C8FB-433E-89BE-46986CDC19D4}"/>
                    </a:ext>
                  </a:extLst>
                </p:cNvPr>
                <p:cNvSpPr/>
                <p:nvPr/>
              </p:nvSpPr>
              <p:spPr>
                <a:xfrm>
                  <a:off x="8660211" y="2361973"/>
                  <a:ext cx="2893018" cy="3961"/>
                </a:xfrm>
                <a:custGeom>
                  <a:avLst/>
                  <a:gdLst>
                    <a:gd name="connsiteX0" fmla="*/ 70 w 2893018"/>
                    <a:gd name="connsiteY0" fmla="*/ 260 h 3961"/>
                    <a:gd name="connsiteX1" fmla="*/ 2893088 w 2893018"/>
                    <a:gd name="connsiteY1" fmla="*/ 260 h 3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93018" h="3961">
                      <a:moveTo>
                        <a:pt x="70" y="260"/>
                      </a:moveTo>
                      <a:lnTo>
                        <a:pt x="2893088" y="260"/>
                      </a:lnTo>
                    </a:path>
                  </a:pathLst>
                </a:custGeom>
                <a:ln w="3953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17" name="ZoneTexte 716">
                  <a:extLst>
                    <a:ext uri="{FF2B5EF4-FFF2-40B4-BE49-F238E27FC236}">
                      <a16:creationId xmlns:a16="http://schemas.microsoft.com/office/drawing/2014/main" id="{B5EB21F4-7AD9-4425-8207-AD6C85D8CAE9}"/>
                    </a:ext>
                  </a:extLst>
                </p:cNvPr>
                <p:cNvSpPr txBox="1"/>
                <p:nvPr/>
              </p:nvSpPr>
              <p:spPr>
                <a:xfrm>
                  <a:off x="8420806" y="2264453"/>
                  <a:ext cx="322933" cy="221735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51337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40</a:t>
                  </a:r>
                </a:p>
              </p:txBody>
            </p:sp>
          </p:grpSp>
          <p:grpSp>
            <p:nvGrpSpPr>
              <p:cNvPr id="718" name="Graphique 684">
                <a:extLst>
                  <a:ext uri="{FF2B5EF4-FFF2-40B4-BE49-F238E27FC236}">
                    <a16:creationId xmlns:a16="http://schemas.microsoft.com/office/drawing/2014/main" id="{125D4D65-99DD-4312-A7A0-DA90D428C43D}"/>
                  </a:ext>
                </a:extLst>
              </p:cNvPr>
              <p:cNvGrpSpPr/>
              <p:nvPr/>
            </p:nvGrpSpPr>
            <p:grpSpPr>
              <a:xfrm>
                <a:off x="8416833" y="1688643"/>
                <a:ext cx="3136396" cy="221736"/>
                <a:chOff x="8416833" y="1688643"/>
                <a:chExt cx="3136396" cy="221736"/>
              </a:xfrm>
              <a:solidFill>
                <a:srgbClr val="000000"/>
              </a:solidFill>
            </p:grpSpPr>
            <p:sp>
              <p:nvSpPr>
                <p:cNvPr id="719" name="Forme libre : forme 718">
                  <a:extLst>
                    <a:ext uri="{FF2B5EF4-FFF2-40B4-BE49-F238E27FC236}">
                      <a16:creationId xmlns:a16="http://schemas.microsoft.com/office/drawing/2014/main" id="{3BD8D743-37DE-4750-A365-7039315E8C83}"/>
                    </a:ext>
                  </a:extLst>
                </p:cNvPr>
                <p:cNvSpPr/>
                <p:nvPr/>
              </p:nvSpPr>
              <p:spPr>
                <a:xfrm>
                  <a:off x="8660211" y="1774261"/>
                  <a:ext cx="2893018" cy="3961"/>
                </a:xfrm>
                <a:custGeom>
                  <a:avLst/>
                  <a:gdLst>
                    <a:gd name="connsiteX0" fmla="*/ 70 w 2893018"/>
                    <a:gd name="connsiteY0" fmla="*/ 112 h 3961"/>
                    <a:gd name="connsiteX1" fmla="*/ 2893088 w 2893018"/>
                    <a:gd name="connsiteY1" fmla="*/ 112 h 3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93018" h="3961">
                      <a:moveTo>
                        <a:pt x="70" y="112"/>
                      </a:moveTo>
                      <a:lnTo>
                        <a:pt x="2893088" y="112"/>
                      </a:lnTo>
                    </a:path>
                  </a:pathLst>
                </a:custGeom>
                <a:ln w="3953" cap="flat">
                  <a:solidFill>
                    <a:srgbClr val="E5E5E5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fr-FR"/>
                </a:p>
              </p:txBody>
            </p:sp>
            <p:sp>
              <p:nvSpPr>
                <p:cNvPr id="720" name="ZoneTexte 719">
                  <a:extLst>
                    <a:ext uri="{FF2B5EF4-FFF2-40B4-BE49-F238E27FC236}">
                      <a16:creationId xmlns:a16="http://schemas.microsoft.com/office/drawing/2014/main" id="{41666030-A597-452F-8760-D7AB98A5502B}"/>
                    </a:ext>
                  </a:extLst>
                </p:cNvPr>
                <p:cNvSpPr txBox="1"/>
                <p:nvPr/>
              </p:nvSpPr>
              <p:spPr>
                <a:xfrm>
                  <a:off x="8416833" y="1688643"/>
                  <a:ext cx="322933" cy="221736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algn="l"/>
                  <a:r>
                    <a:rPr lang="fr-FR" sz="1350" spc="0" baseline="51337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  <a:rtl val="0"/>
                    </a:rPr>
                    <a:t>60</a:t>
                  </a:r>
                </a:p>
              </p:txBody>
            </p:sp>
          </p:grpSp>
          <p:sp>
            <p:nvSpPr>
              <p:cNvPr id="721" name="Forme libre : forme 720">
                <a:extLst>
                  <a:ext uri="{FF2B5EF4-FFF2-40B4-BE49-F238E27FC236}">
                    <a16:creationId xmlns:a16="http://schemas.microsoft.com/office/drawing/2014/main" id="{B94BA0B1-BE6C-4D65-A037-924C1ACD356C}"/>
                  </a:ext>
                </a:extLst>
              </p:cNvPr>
              <p:cNvSpPr/>
              <p:nvPr/>
            </p:nvSpPr>
            <p:spPr>
              <a:xfrm>
                <a:off x="8660211" y="1568562"/>
                <a:ext cx="3961" cy="1968829"/>
              </a:xfrm>
              <a:custGeom>
                <a:avLst/>
                <a:gdLst>
                  <a:gd name="connsiteX0" fmla="*/ 70 w 3961"/>
                  <a:gd name="connsiteY0" fmla="*/ 60 h 1968829"/>
                  <a:gd name="connsiteX1" fmla="*/ 70 w 3961"/>
                  <a:gd name="connsiteY1" fmla="*/ 60 h 1968829"/>
                  <a:gd name="connsiteX2" fmla="*/ 70 w 3961"/>
                  <a:gd name="connsiteY2" fmla="*/ 1968890 h 1968829"/>
                  <a:gd name="connsiteX3" fmla="*/ 70 w 3961"/>
                  <a:gd name="connsiteY3" fmla="*/ 1968890 h 1968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61" h="1968829">
                    <a:moveTo>
                      <a:pt x="70" y="60"/>
                    </a:moveTo>
                    <a:lnTo>
                      <a:pt x="70" y="60"/>
                    </a:lnTo>
                    <a:lnTo>
                      <a:pt x="70" y="1968890"/>
                    </a:lnTo>
                    <a:lnTo>
                      <a:pt x="70" y="1968890"/>
                    </a:lnTo>
                  </a:path>
                </a:pathLst>
              </a:custGeom>
              <a:noFill/>
              <a:ln w="3953" cap="flat">
                <a:solidFill>
                  <a:srgbClr val="000000">
                    <a:alpha val="75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22" name="ZoneTexte 721">
                <a:extLst>
                  <a:ext uri="{FF2B5EF4-FFF2-40B4-BE49-F238E27FC236}">
                    <a16:creationId xmlns:a16="http://schemas.microsoft.com/office/drawing/2014/main" id="{15E6926E-B16F-4B41-9725-16FF297AAB5E}"/>
                  </a:ext>
                </a:extLst>
              </p:cNvPr>
              <p:cNvSpPr txBox="1"/>
              <p:nvPr/>
            </p:nvSpPr>
            <p:spPr>
              <a:xfrm rot="16200000">
                <a:off x="8068792" y="2422755"/>
                <a:ext cx="676293" cy="2858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fr-FR" sz="1200" spc="0" baseline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  <a:rtl val="0"/>
                  </a:rPr>
                  <a:t>nombre</a:t>
                </a:r>
              </a:p>
            </p:txBody>
          </p:sp>
        </p:grpSp>
        <p:grpSp>
          <p:nvGrpSpPr>
            <p:cNvPr id="725" name="Graphique 684">
              <a:extLst>
                <a:ext uri="{FF2B5EF4-FFF2-40B4-BE49-F238E27FC236}">
                  <a16:creationId xmlns:a16="http://schemas.microsoft.com/office/drawing/2014/main" id="{BFD92723-B383-4DCD-88D8-C442563D529A}"/>
                </a:ext>
              </a:extLst>
            </p:cNvPr>
            <p:cNvGrpSpPr/>
            <p:nvPr/>
          </p:nvGrpSpPr>
          <p:grpSpPr>
            <a:xfrm>
              <a:off x="8665986" y="1568562"/>
              <a:ext cx="2881468" cy="1968831"/>
              <a:chOff x="8665986" y="1568562"/>
              <a:chExt cx="2881468" cy="1968831"/>
            </a:xfrm>
            <a:solidFill>
              <a:srgbClr val="1F77B4">
                <a:alpha val="75000"/>
              </a:srgbClr>
            </a:solidFill>
          </p:grpSpPr>
          <p:sp>
            <p:nvSpPr>
              <p:cNvPr id="726" name="Forme libre : forme 725">
                <a:extLst>
                  <a:ext uri="{FF2B5EF4-FFF2-40B4-BE49-F238E27FC236}">
                    <a16:creationId xmlns:a16="http://schemas.microsoft.com/office/drawing/2014/main" id="{4C0870D8-4035-451F-B9E9-B8F7F26A60B1}"/>
                  </a:ext>
                </a:extLst>
              </p:cNvPr>
              <p:cNvSpPr/>
              <p:nvPr/>
            </p:nvSpPr>
            <p:spPr>
              <a:xfrm>
                <a:off x="8665986" y="2597056"/>
                <a:ext cx="571673" cy="940336"/>
              </a:xfrm>
              <a:custGeom>
                <a:avLst/>
                <a:gdLst>
                  <a:gd name="connsiteX0" fmla="*/ 71 w 571673"/>
                  <a:gd name="connsiteY0" fmla="*/ 60 h 940336"/>
                  <a:gd name="connsiteX1" fmla="*/ 571745 w 571673"/>
                  <a:gd name="connsiteY1" fmla="*/ 60 h 940336"/>
                  <a:gd name="connsiteX2" fmla="*/ 571745 w 571673"/>
                  <a:gd name="connsiteY2" fmla="*/ 940396 h 940336"/>
                  <a:gd name="connsiteX3" fmla="*/ 71 w 571673"/>
                  <a:gd name="connsiteY3" fmla="*/ 940396 h 940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673" h="940336">
                    <a:moveTo>
                      <a:pt x="71" y="60"/>
                    </a:moveTo>
                    <a:lnTo>
                      <a:pt x="571745" y="60"/>
                    </a:lnTo>
                    <a:lnTo>
                      <a:pt x="571745" y="940396"/>
                    </a:lnTo>
                    <a:lnTo>
                      <a:pt x="71" y="940396"/>
                    </a:lnTo>
                    <a:close/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3953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27" name="Forme libre : forme 726">
                <a:extLst>
                  <a:ext uri="{FF2B5EF4-FFF2-40B4-BE49-F238E27FC236}">
                    <a16:creationId xmlns:a16="http://schemas.microsoft.com/office/drawing/2014/main" id="{A338654A-B657-4144-93C1-790CC86D29E2}"/>
                  </a:ext>
                </a:extLst>
              </p:cNvPr>
              <p:cNvSpPr/>
              <p:nvPr/>
            </p:nvSpPr>
            <p:spPr>
              <a:xfrm>
                <a:off x="9243436" y="1979960"/>
                <a:ext cx="571673" cy="1557431"/>
              </a:xfrm>
              <a:custGeom>
                <a:avLst/>
                <a:gdLst>
                  <a:gd name="connsiteX0" fmla="*/ 217 w 571673"/>
                  <a:gd name="connsiteY0" fmla="*/ 60 h 1557431"/>
                  <a:gd name="connsiteX1" fmla="*/ 571891 w 571673"/>
                  <a:gd name="connsiteY1" fmla="*/ 60 h 1557431"/>
                  <a:gd name="connsiteX2" fmla="*/ 571891 w 571673"/>
                  <a:gd name="connsiteY2" fmla="*/ 1557492 h 1557431"/>
                  <a:gd name="connsiteX3" fmla="*/ 217 w 571673"/>
                  <a:gd name="connsiteY3" fmla="*/ 1557492 h 1557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673" h="1557431">
                    <a:moveTo>
                      <a:pt x="217" y="60"/>
                    </a:moveTo>
                    <a:lnTo>
                      <a:pt x="571891" y="60"/>
                    </a:lnTo>
                    <a:lnTo>
                      <a:pt x="571891" y="1557492"/>
                    </a:lnTo>
                    <a:lnTo>
                      <a:pt x="217" y="1557492"/>
                    </a:lnTo>
                    <a:close/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3953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28" name="Forme libre : forme 727">
                <a:extLst>
                  <a:ext uri="{FF2B5EF4-FFF2-40B4-BE49-F238E27FC236}">
                    <a16:creationId xmlns:a16="http://schemas.microsoft.com/office/drawing/2014/main" id="{F3DCCD2B-F822-4ECC-A9BD-3B7D152ACF17}"/>
                  </a:ext>
                </a:extLst>
              </p:cNvPr>
              <p:cNvSpPr/>
              <p:nvPr/>
            </p:nvSpPr>
            <p:spPr>
              <a:xfrm>
                <a:off x="9820882" y="1568562"/>
                <a:ext cx="571673" cy="1968829"/>
              </a:xfrm>
              <a:custGeom>
                <a:avLst/>
                <a:gdLst>
                  <a:gd name="connsiteX0" fmla="*/ 363 w 571673"/>
                  <a:gd name="connsiteY0" fmla="*/ 60 h 1968829"/>
                  <a:gd name="connsiteX1" fmla="*/ 572036 w 571673"/>
                  <a:gd name="connsiteY1" fmla="*/ 60 h 1968829"/>
                  <a:gd name="connsiteX2" fmla="*/ 572036 w 571673"/>
                  <a:gd name="connsiteY2" fmla="*/ 1968890 h 1968829"/>
                  <a:gd name="connsiteX3" fmla="*/ 363 w 571673"/>
                  <a:gd name="connsiteY3" fmla="*/ 1968890 h 1968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673" h="1968829">
                    <a:moveTo>
                      <a:pt x="363" y="60"/>
                    </a:moveTo>
                    <a:lnTo>
                      <a:pt x="572036" y="60"/>
                    </a:lnTo>
                    <a:lnTo>
                      <a:pt x="572036" y="1968890"/>
                    </a:lnTo>
                    <a:lnTo>
                      <a:pt x="363" y="1968890"/>
                    </a:lnTo>
                    <a:close/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3953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29" name="Forme libre : forme 728">
                <a:extLst>
                  <a:ext uri="{FF2B5EF4-FFF2-40B4-BE49-F238E27FC236}">
                    <a16:creationId xmlns:a16="http://schemas.microsoft.com/office/drawing/2014/main" id="{0908477A-F1EC-4A22-B478-515842B13757}"/>
                  </a:ext>
                </a:extLst>
              </p:cNvPr>
              <p:cNvSpPr/>
              <p:nvPr/>
            </p:nvSpPr>
            <p:spPr>
              <a:xfrm>
                <a:off x="10398331" y="1744875"/>
                <a:ext cx="571673" cy="1792518"/>
              </a:xfrm>
              <a:custGeom>
                <a:avLst/>
                <a:gdLst>
                  <a:gd name="connsiteX0" fmla="*/ 508 w 571673"/>
                  <a:gd name="connsiteY0" fmla="*/ 60 h 1792518"/>
                  <a:gd name="connsiteX1" fmla="*/ 572182 w 571673"/>
                  <a:gd name="connsiteY1" fmla="*/ 60 h 1792518"/>
                  <a:gd name="connsiteX2" fmla="*/ 572182 w 571673"/>
                  <a:gd name="connsiteY2" fmla="*/ 1792579 h 1792518"/>
                  <a:gd name="connsiteX3" fmla="*/ 508 w 571673"/>
                  <a:gd name="connsiteY3" fmla="*/ 1792579 h 1792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673" h="1792518">
                    <a:moveTo>
                      <a:pt x="508" y="60"/>
                    </a:moveTo>
                    <a:lnTo>
                      <a:pt x="572182" y="60"/>
                    </a:lnTo>
                    <a:lnTo>
                      <a:pt x="572182" y="1792579"/>
                    </a:lnTo>
                    <a:lnTo>
                      <a:pt x="508" y="1792579"/>
                    </a:lnTo>
                    <a:close/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3953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30" name="Forme libre : forme 729">
                <a:extLst>
                  <a:ext uri="{FF2B5EF4-FFF2-40B4-BE49-F238E27FC236}">
                    <a16:creationId xmlns:a16="http://schemas.microsoft.com/office/drawing/2014/main" id="{48C3922D-0EDE-4249-A1DF-27FAC58C4838}"/>
                  </a:ext>
                </a:extLst>
              </p:cNvPr>
              <p:cNvSpPr/>
              <p:nvPr/>
            </p:nvSpPr>
            <p:spPr>
              <a:xfrm>
                <a:off x="10975781" y="2273815"/>
                <a:ext cx="571673" cy="1263576"/>
              </a:xfrm>
              <a:custGeom>
                <a:avLst/>
                <a:gdLst>
                  <a:gd name="connsiteX0" fmla="*/ 654 w 571673"/>
                  <a:gd name="connsiteY0" fmla="*/ 60 h 1263576"/>
                  <a:gd name="connsiteX1" fmla="*/ 572328 w 571673"/>
                  <a:gd name="connsiteY1" fmla="*/ 60 h 1263576"/>
                  <a:gd name="connsiteX2" fmla="*/ 572328 w 571673"/>
                  <a:gd name="connsiteY2" fmla="*/ 1263637 h 1263576"/>
                  <a:gd name="connsiteX3" fmla="*/ 654 w 571673"/>
                  <a:gd name="connsiteY3" fmla="*/ 1263637 h 1263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673" h="1263576">
                    <a:moveTo>
                      <a:pt x="654" y="60"/>
                    </a:moveTo>
                    <a:lnTo>
                      <a:pt x="572328" y="60"/>
                    </a:lnTo>
                    <a:lnTo>
                      <a:pt x="572328" y="1263637"/>
                    </a:lnTo>
                    <a:lnTo>
                      <a:pt x="654" y="1263637"/>
                    </a:lnTo>
                    <a:close/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3953" cap="flat">
                <a:solidFill>
                  <a:srgbClr val="1F77B4">
                    <a:alpha val="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03C6DF66-5C12-4CD5-BD5F-08895B441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538" y="838404"/>
            <a:ext cx="451143" cy="451143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F347B357-8CAE-4A88-B97D-CE819DE43724}"/>
              </a:ext>
            </a:extLst>
          </p:cNvPr>
          <p:cNvSpPr txBox="1"/>
          <p:nvPr/>
        </p:nvSpPr>
        <p:spPr>
          <a:xfrm>
            <a:off x="3685039" y="5408656"/>
            <a:ext cx="2152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Âge moyen : 50,79 ans</a:t>
            </a:r>
          </a:p>
        </p:txBody>
      </p:sp>
      <p:sp>
        <p:nvSpPr>
          <p:cNvPr id="102" name="Flèche : droite 101">
            <a:extLst>
              <a:ext uri="{FF2B5EF4-FFF2-40B4-BE49-F238E27FC236}">
                <a16:creationId xmlns:a16="http://schemas.microsoft.com/office/drawing/2014/main" id="{E76E4521-161D-4871-A004-29645ADC0FBD}"/>
              </a:ext>
            </a:extLst>
          </p:cNvPr>
          <p:cNvSpPr/>
          <p:nvPr/>
        </p:nvSpPr>
        <p:spPr>
          <a:xfrm>
            <a:off x="916742" y="1930916"/>
            <a:ext cx="1494160" cy="822008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/>
              <a:t>Indicateurs</a:t>
            </a:r>
          </a:p>
        </p:txBody>
      </p:sp>
      <p:sp>
        <p:nvSpPr>
          <p:cNvPr id="103" name="ZoneTexte 102">
            <a:extLst>
              <a:ext uri="{FF2B5EF4-FFF2-40B4-BE49-F238E27FC236}">
                <a16:creationId xmlns:a16="http://schemas.microsoft.com/office/drawing/2014/main" id="{A718C61A-BA15-49DA-87C1-D943447FA137}"/>
              </a:ext>
            </a:extLst>
          </p:cNvPr>
          <p:cNvSpPr txBox="1"/>
          <p:nvPr/>
        </p:nvSpPr>
        <p:spPr>
          <a:xfrm>
            <a:off x="7508018" y="5344330"/>
            <a:ext cx="3526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Âge moyen de l’effectif féminin : 50,76 ans</a:t>
            </a:r>
          </a:p>
          <a:p>
            <a:r>
              <a:rPr lang="fr-FR" sz="120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Âge moyen de l’effectif masculin : 50,81 ans</a:t>
            </a:r>
          </a:p>
        </p:txBody>
      </p:sp>
      <p:sp>
        <p:nvSpPr>
          <p:cNvPr id="104" name="Flèche : haut 103">
            <a:extLst>
              <a:ext uri="{FF2B5EF4-FFF2-40B4-BE49-F238E27FC236}">
                <a16:creationId xmlns:a16="http://schemas.microsoft.com/office/drawing/2014/main" id="{CCBB2B03-55FE-4513-A6C1-ADF0D1399F9E}"/>
              </a:ext>
            </a:extLst>
          </p:cNvPr>
          <p:cNvSpPr/>
          <p:nvPr/>
        </p:nvSpPr>
        <p:spPr>
          <a:xfrm rot="5400000">
            <a:off x="3420142" y="5388952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Flèche : haut 104">
            <a:extLst>
              <a:ext uri="{FF2B5EF4-FFF2-40B4-BE49-F238E27FC236}">
                <a16:creationId xmlns:a16="http://schemas.microsoft.com/office/drawing/2014/main" id="{6CEB27F7-66D4-484C-9CB3-F77A56068698}"/>
              </a:ext>
            </a:extLst>
          </p:cNvPr>
          <p:cNvSpPr/>
          <p:nvPr/>
        </p:nvSpPr>
        <p:spPr>
          <a:xfrm rot="5400000">
            <a:off x="7232591" y="5330944"/>
            <a:ext cx="58008" cy="3881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71762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764_TF78438558" id="{D9EAB963-68A7-41B0-84AC-6DCEBA0B29E9}" vid="{8501B65A-0E3C-4167-83F9-AC76A6F729D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{C73B08FD-7140-4479-A874-E24916179F29}tf78438558_win32</Template>
  <TotalTime>3480</TotalTime>
  <Words>1066</Words>
  <Application>Microsoft Office PowerPoint</Application>
  <PresentationFormat>Grand écran</PresentationFormat>
  <Paragraphs>408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9" baseType="lpstr">
      <vt:lpstr>Arial</vt:lpstr>
      <vt:lpstr>Arial Narrow</vt:lpstr>
      <vt:lpstr>Calibri</vt:lpstr>
      <vt:lpstr>Century Gothic</vt:lpstr>
      <vt:lpstr>Garamond</vt:lpstr>
      <vt:lpstr>SavonVTI</vt:lpstr>
      <vt:lpstr>Analysez des indicateurs  de l’égalité  femme-homme  avec KNIME</vt:lpstr>
      <vt:lpstr>PRESENTATION DU PROJET</vt:lpstr>
      <vt:lpstr>SOMMAIRE</vt:lpstr>
      <vt:lpstr>Les indicateurs d’égalité femme-homme</vt:lpstr>
      <vt:lpstr>Workflow élaboré avec Knime</vt:lpstr>
      <vt:lpstr>Workflow : préparation des données</vt:lpstr>
      <vt:lpstr>Workflow : domaine Embauche</vt:lpstr>
      <vt:lpstr>Embauche</vt:lpstr>
      <vt:lpstr>Embauche</vt:lpstr>
      <vt:lpstr>Embauche</vt:lpstr>
      <vt:lpstr>Workflow : domaines Promotion et Qualification</vt:lpstr>
      <vt:lpstr>Promotion</vt:lpstr>
      <vt:lpstr>Promotion</vt:lpstr>
      <vt:lpstr>Qualification</vt:lpstr>
      <vt:lpstr>Workflow : domaine Condition de travail</vt:lpstr>
      <vt:lpstr>Condition de travail</vt:lpstr>
      <vt:lpstr>Condition de travail</vt:lpstr>
      <vt:lpstr>Workflow : domaine Rémunération</vt:lpstr>
      <vt:lpstr>Rémunération</vt:lpstr>
      <vt:lpstr>Rémunération</vt:lpstr>
      <vt:lpstr>Workflow : domaine Sécurité &amp; santé au travail</vt:lpstr>
      <vt:lpstr>Sécurité &amp; santé au travail</vt:lpstr>
      <vt:lpstr>Workflow : création du fichier csv anonymisé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carlsanche@yahoo.fr</dc:creator>
  <cp:lastModifiedBy>carlsanche@yahoo.fr</cp:lastModifiedBy>
  <cp:revision>135</cp:revision>
  <dcterms:created xsi:type="dcterms:W3CDTF">2022-04-08T08:36:27Z</dcterms:created>
  <dcterms:modified xsi:type="dcterms:W3CDTF">2022-04-21T19:22:19Z</dcterms:modified>
</cp:coreProperties>
</file>